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0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3.xml" ContentType="application/vnd.openxmlformats-officedocument.theme+xml"/>
  <Override PartName="/ppt/slideLayouts/slideLayout256.xml" ContentType="application/vnd.openxmlformats-officedocument.presentationml.slideLayout+xml"/>
  <Override PartName="/ppt/theme/theme14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16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17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18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19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20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21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22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8" r:id="rId2"/>
    <p:sldMasterId id="2147484433" r:id="rId3"/>
    <p:sldMasterId id="2147484460" r:id="rId4"/>
    <p:sldMasterId id="2147484523" r:id="rId5"/>
    <p:sldMasterId id="2147484535" r:id="rId6"/>
    <p:sldMasterId id="2147484574" r:id="rId7"/>
    <p:sldMasterId id="2147484601" r:id="rId8"/>
    <p:sldMasterId id="2147484638" r:id="rId9"/>
    <p:sldMasterId id="2147484729" r:id="rId10"/>
    <p:sldMasterId id="2147484748" r:id="rId11"/>
    <p:sldMasterId id="2147484809" r:id="rId12"/>
    <p:sldMasterId id="2147484896" r:id="rId13"/>
    <p:sldMasterId id="2147484910" r:id="rId14"/>
    <p:sldMasterId id="2147484912" r:id="rId15"/>
    <p:sldMasterId id="2147484934" r:id="rId16"/>
    <p:sldMasterId id="2147484964" r:id="rId17"/>
    <p:sldMasterId id="2147484999" r:id="rId18"/>
    <p:sldMasterId id="2147485011" r:id="rId19"/>
    <p:sldMasterId id="2147485083" r:id="rId20"/>
    <p:sldMasterId id="2147485101" r:id="rId21"/>
    <p:sldMasterId id="2147485119" r:id="rId22"/>
    <p:sldMasterId id="2147485139" r:id="rId23"/>
  </p:sldMasterIdLst>
  <p:notesMasterIdLst>
    <p:notesMasterId r:id="rId81"/>
  </p:notesMasterIdLst>
  <p:handoutMasterIdLst>
    <p:handoutMasterId r:id="rId82"/>
  </p:handoutMasterIdLst>
  <p:sldIdLst>
    <p:sldId id="267" r:id="rId24"/>
    <p:sldId id="965" r:id="rId25"/>
    <p:sldId id="510" r:id="rId26"/>
    <p:sldId id="407" r:id="rId27"/>
    <p:sldId id="975" r:id="rId28"/>
    <p:sldId id="780" r:id="rId29"/>
    <p:sldId id="781" r:id="rId30"/>
    <p:sldId id="427" r:id="rId31"/>
    <p:sldId id="875" r:id="rId32"/>
    <p:sldId id="868" r:id="rId33"/>
    <p:sldId id="874" r:id="rId34"/>
    <p:sldId id="921" r:id="rId35"/>
    <p:sldId id="916" r:id="rId36"/>
    <p:sldId id="920" r:id="rId37"/>
    <p:sldId id="934" r:id="rId38"/>
    <p:sldId id="846" r:id="rId39"/>
    <p:sldId id="847" r:id="rId40"/>
    <p:sldId id="940" r:id="rId41"/>
    <p:sldId id="936" r:id="rId42"/>
    <p:sldId id="937" r:id="rId43"/>
    <p:sldId id="938" r:id="rId44"/>
    <p:sldId id="850" r:id="rId45"/>
    <p:sldId id="856" r:id="rId46"/>
    <p:sldId id="857" r:id="rId47"/>
    <p:sldId id="860" r:id="rId48"/>
    <p:sldId id="422" r:id="rId49"/>
    <p:sldId id="425" r:id="rId50"/>
    <p:sldId id="972" r:id="rId51"/>
    <p:sldId id="953" r:id="rId52"/>
    <p:sldId id="969" r:id="rId53"/>
    <p:sldId id="977" r:id="rId54"/>
    <p:sldId id="976" r:id="rId55"/>
    <p:sldId id="959" r:id="rId56"/>
    <p:sldId id="960" r:id="rId57"/>
    <p:sldId id="423" r:id="rId58"/>
    <p:sldId id="318" r:id="rId59"/>
    <p:sldId id="943" r:id="rId60"/>
    <p:sldId id="942" r:id="rId61"/>
    <p:sldId id="954" r:id="rId62"/>
    <p:sldId id="312" r:id="rId63"/>
    <p:sldId id="952" r:id="rId64"/>
    <p:sldId id="979" r:id="rId65"/>
    <p:sldId id="594" r:id="rId66"/>
    <p:sldId id="595" r:id="rId67"/>
    <p:sldId id="342" r:id="rId68"/>
    <p:sldId id="361" r:id="rId69"/>
    <p:sldId id="344" r:id="rId70"/>
    <p:sldId id="980" r:id="rId71"/>
    <p:sldId id="981" r:id="rId72"/>
    <p:sldId id="968" r:id="rId73"/>
    <p:sldId id="948" r:id="rId74"/>
    <p:sldId id="947" r:id="rId75"/>
    <p:sldId id="949" r:id="rId76"/>
    <p:sldId id="311" r:id="rId77"/>
    <p:sldId id="816" r:id="rId78"/>
    <p:sldId id="325" r:id="rId79"/>
    <p:sldId id="368" r:id="rId80"/>
  </p:sldIdLst>
  <p:sldSz cx="9144000" cy="6858000" type="screen4x3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1393F"/>
    <a:srgbClr val="FF6600"/>
    <a:srgbClr val="FF3300"/>
    <a:srgbClr val="0000CC"/>
    <a:srgbClr val="00CC00"/>
    <a:srgbClr val="E8FCE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0" autoAdjust="0"/>
    <p:restoredTop sz="94660"/>
  </p:normalViewPr>
  <p:slideViewPr>
    <p:cSldViewPr>
      <p:cViewPr varScale="1">
        <p:scale>
          <a:sx n="68" d="100"/>
          <a:sy n="68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61" Type="http://schemas.openxmlformats.org/officeDocument/2006/relationships/slide" Target="slides/slide38.xml"/><Relationship Id="rId8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EC1524-B71E-4440-9BF2-F47FFAF10F39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B95D830C-A65A-465A-8329-E10AEA7BF21D}">
      <dgm:prSet phldrT="[Text]" custT="1"/>
      <dgm:spPr/>
      <dgm:t>
        <a:bodyPr/>
        <a:lstStyle/>
        <a:p>
          <a:r>
            <a:rPr lang="en-US" sz="2000" dirty="0" err="1"/>
            <a:t>Komponen</a:t>
          </a:r>
          <a:endParaRPr lang="en-US" sz="2000" dirty="0"/>
        </a:p>
        <a:p>
          <a:r>
            <a:rPr lang="en-US" sz="2000" dirty="0" err="1"/>
            <a:t>Pembelajaran</a:t>
          </a:r>
          <a:endParaRPr lang="en-ID" sz="2000" dirty="0"/>
        </a:p>
      </dgm:t>
    </dgm:pt>
    <dgm:pt modelId="{1614DA2E-5425-4F8A-B7ED-F5C38B587D44}" type="parTrans" cxnId="{E0C86721-EB03-42AA-9F1D-14B03E3DE2DE}">
      <dgm:prSet/>
      <dgm:spPr/>
      <dgm:t>
        <a:bodyPr/>
        <a:lstStyle/>
        <a:p>
          <a:endParaRPr lang="en-ID"/>
        </a:p>
      </dgm:t>
    </dgm:pt>
    <dgm:pt modelId="{AA72E1B5-AABB-4E90-98D3-A7048D096663}" type="sibTrans" cxnId="{E0C86721-EB03-42AA-9F1D-14B03E3DE2DE}">
      <dgm:prSet/>
      <dgm:spPr/>
      <dgm:t>
        <a:bodyPr/>
        <a:lstStyle/>
        <a:p>
          <a:endParaRPr lang="en-ID"/>
        </a:p>
      </dgm:t>
    </dgm:pt>
    <dgm:pt modelId="{4014EE32-9DEB-4574-BD00-1462E3CCA7E1}">
      <dgm:prSet phldrT="[Text]" custT="1"/>
      <dgm:spPr/>
      <dgm:t>
        <a:bodyPr/>
        <a:lstStyle/>
        <a:p>
          <a:r>
            <a:rPr lang="en-US" sz="2400" dirty="0"/>
            <a:t>Guru</a:t>
          </a:r>
          <a:endParaRPr lang="en-ID" sz="2400" dirty="0"/>
        </a:p>
      </dgm:t>
    </dgm:pt>
    <dgm:pt modelId="{BBCEC5A4-03C3-43A8-BDEF-3199B04EDA42}" type="parTrans" cxnId="{378F13AF-FED0-4C81-BD4D-3564DE66D819}">
      <dgm:prSet/>
      <dgm:spPr/>
      <dgm:t>
        <a:bodyPr/>
        <a:lstStyle/>
        <a:p>
          <a:endParaRPr lang="en-ID"/>
        </a:p>
      </dgm:t>
    </dgm:pt>
    <dgm:pt modelId="{28806425-E58A-45F8-86FA-AFF8810F03C8}" type="sibTrans" cxnId="{378F13AF-FED0-4C81-BD4D-3564DE66D819}">
      <dgm:prSet/>
      <dgm:spPr/>
      <dgm:t>
        <a:bodyPr/>
        <a:lstStyle/>
        <a:p>
          <a:endParaRPr lang="en-ID"/>
        </a:p>
      </dgm:t>
    </dgm:pt>
    <dgm:pt modelId="{0F565D36-1405-42AB-9C1E-93A38A3755F0}">
      <dgm:prSet phldrT="[Text]" custT="1"/>
      <dgm:spPr/>
      <dgm:t>
        <a:bodyPr/>
        <a:lstStyle/>
        <a:p>
          <a:r>
            <a:rPr lang="en-US" sz="2400" dirty="0"/>
            <a:t>Sarana</a:t>
          </a:r>
          <a:endParaRPr lang="en-ID" sz="2400" dirty="0"/>
        </a:p>
      </dgm:t>
    </dgm:pt>
    <dgm:pt modelId="{D0A73136-CD2A-440C-BA78-FA08FD0EF87F}" type="parTrans" cxnId="{B6347238-BDAC-42AD-8C68-54CF2340C077}">
      <dgm:prSet/>
      <dgm:spPr/>
      <dgm:t>
        <a:bodyPr/>
        <a:lstStyle/>
        <a:p>
          <a:endParaRPr lang="en-ID"/>
        </a:p>
      </dgm:t>
    </dgm:pt>
    <dgm:pt modelId="{6B85734C-F4E6-454E-B6C8-2DDEE9A38F6B}" type="sibTrans" cxnId="{B6347238-BDAC-42AD-8C68-54CF2340C077}">
      <dgm:prSet/>
      <dgm:spPr/>
      <dgm:t>
        <a:bodyPr/>
        <a:lstStyle/>
        <a:p>
          <a:endParaRPr lang="en-ID"/>
        </a:p>
      </dgm:t>
    </dgm:pt>
    <dgm:pt modelId="{307BE673-1E2B-4DDA-8C23-FFFE9AE0C4CB}">
      <dgm:prSet phldrT="[Text]" custT="1"/>
      <dgm:spPr/>
      <dgm:t>
        <a:bodyPr/>
        <a:lstStyle/>
        <a:p>
          <a:r>
            <a:rPr lang="en-US" sz="2400" dirty="0"/>
            <a:t>Media</a:t>
          </a:r>
          <a:endParaRPr lang="en-ID" sz="2400" dirty="0"/>
        </a:p>
      </dgm:t>
    </dgm:pt>
    <dgm:pt modelId="{DCE853F5-E975-4CDA-BA56-35E8CCF4091A}" type="parTrans" cxnId="{AC95346D-099D-423E-94BA-AFF38727A0F9}">
      <dgm:prSet/>
      <dgm:spPr/>
      <dgm:t>
        <a:bodyPr/>
        <a:lstStyle/>
        <a:p>
          <a:endParaRPr lang="en-ID"/>
        </a:p>
      </dgm:t>
    </dgm:pt>
    <dgm:pt modelId="{774C680A-2628-4234-BC2A-8B15C2B707D1}" type="sibTrans" cxnId="{AC95346D-099D-423E-94BA-AFF38727A0F9}">
      <dgm:prSet/>
      <dgm:spPr/>
      <dgm:t>
        <a:bodyPr/>
        <a:lstStyle/>
        <a:p>
          <a:endParaRPr lang="en-ID"/>
        </a:p>
      </dgm:t>
    </dgm:pt>
    <dgm:pt modelId="{89A632B6-7D31-4C18-87DF-600428DF8467}">
      <dgm:prSet phldrT="[Text]" custT="1"/>
      <dgm:spPr/>
      <dgm:t>
        <a:bodyPr/>
        <a:lstStyle/>
        <a:p>
          <a:r>
            <a:rPr lang="en-US" sz="2400" b="0" i="1" dirty="0" err="1">
              <a:solidFill>
                <a:srgbClr val="C00000"/>
              </a:solidFill>
            </a:rPr>
            <a:t>Evaluasi</a:t>
          </a:r>
          <a:endParaRPr lang="en-ID" sz="1600" b="0" i="1" dirty="0">
            <a:solidFill>
              <a:srgbClr val="C00000"/>
            </a:solidFill>
          </a:endParaRPr>
        </a:p>
      </dgm:t>
    </dgm:pt>
    <dgm:pt modelId="{9453A35E-6009-4C84-89D5-6151DECDC9D5}" type="parTrans" cxnId="{4A1C4F47-6D0E-4D39-91B7-A7BB53D7FD5B}">
      <dgm:prSet/>
      <dgm:spPr/>
      <dgm:t>
        <a:bodyPr/>
        <a:lstStyle/>
        <a:p>
          <a:endParaRPr lang="en-ID"/>
        </a:p>
      </dgm:t>
    </dgm:pt>
    <dgm:pt modelId="{0FA05479-2684-4F05-95B5-04941AF4CC6F}" type="sibTrans" cxnId="{4A1C4F47-6D0E-4D39-91B7-A7BB53D7FD5B}">
      <dgm:prSet/>
      <dgm:spPr/>
      <dgm:t>
        <a:bodyPr/>
        <a:lstStyle/>
        <a:p>
          <a:endParaRPr lang="en-ID"/>
        </a:p>
      </dgm:t>
    </dgm:pt>
    <dgm:pt modelId="{73FA2472-C273-4988-87F8-9A85D5C87304}">
      <dgm:prSet phldrT="[Text]" custT="1"/>
      <dgm:spPr/>
      <dgm:t>
        <a:bodyPr/>
        <a:lstStyle/>
        <a:p>
          <a:r>
            <a:rPr lang="en-US" sz="2400" dirty="0" err="1"/>
            <a:t>Materi</a:t>
          </a:r>
          <a:endParaRPr lang="en-ID" sz="2400" dirty="0"/>
        </a:p>
      </dgm:t>
    </dgm:pt>
    <dgm:pt modelId="{6985117E-97E2-476E-9443-F96102C1D544}" type="parTrans" cxnId="{8373FD02-7C5A-4502-9272-50AD357B0118}">
      <dgm:prSet/>
      <dgm:spPr/>
      <dgm:t>
        <a:bodyPr/>
        <a:lstStyle/>
        <a:p>
          <a:endParaRPr lang="en-ID"/>
        </a:p>
      </dgm:t>
    </dgm:pt>
    <dgm:pt modelId="{B8D1DA38-6A57-40B2-83EF-45C65DF0293B}" type="sibTrans" cxnId="{8373FD02-7C5A-4502-9272-50AD357B0118}">
      <dgm:prSet/>
      <dgm:spPr/>
      <dgm:t>
        <a:bodyPr/>
        <a:lstStyle/>
        <a:p>
          <a:endParaRPr lang="en-ID"/>
        </a:p>
      </dgm:t>
    </dgm:pt>
    <dgm:pt modelId="{7B359C65-A623-4F41-A8EF-672853D122A2}">
      <dgm:prSet phldrT="[Text]" custT="1"/>
      <dgm:spPr/>
      <dgm:t>
        <a:bodyPr/>
        <a:lstStyle/>
        <a:p>
          <a:r>
            <a:rPr lang="en-US" sz="2400" dirty="0" err="1"/>
            <a:t>Siswa</a:t>
          </a:r>
          <a:endParaRPr lang="en-ID" sz="2400" dirty="0"/>
        </a:p>
      </dgm:t>
    </dgm:pt>
    <dgm:pt modelId="{E1FE8449-6D4E-4FD0-9806-766745C7E3F7}" type="parTrans" cxnId="{75FC045C-E89A-4B5B-87BE-228BF54140D7}">
      <dgm:prSet/>
      <dgm:spPr/>
      <dgm:t>
        <a:bodyPr/>
        <a:lstStyle/>
        <a:p>
          <a:endParaRPr lang="en-ID"/>
        </a:p>
      </dgm:t>
    </dgm:pt>
    <dgm:pt modelId="{1A5480E9-D2DA-4E8F-8A91-EEA2E92792B3}" type="sibTrans" cxnId="{75FC045C-E89A-4B5B-87BE-228BF54140D7}">
      <dgm:prSet/>
      <dgm:spPr/>
      <dgm:t>
        <a:bodyPr/>
        <a:lstStyle/>
        <a:p>
          <a:endParaRPr lang="en-ID"/>
        </a:p>
      </dgm:t>
    </dgm:pt>
    <dgm:pt modelId="{21CAB2B0-A982-49FD-BD39-DC43DAE58CFB}">
      <dgm:prSet phldrT="[Text]" custT="1"/>
      <dgm:spPr/>
      <dgm:t>
        <a:bodyPr/>
        <a:lstStyle/>
        <a:p>
          <a:r>
            <a:rPr lang="en-US" sz="2400" dirty="0" err="1"/>
            <a:t>Metode</a:t>
          </a:r>
          <a:endParaRPr lang="en-ID" sz="2400" dirty="0"/>
        </a:p>
      </dgm:t>
    </dgm:pt>
    <dgm:pt modelId="{BE84E132-0BE5-4C1D-A0CF-1FE23F73598B}" type="parTrans" cxnId="{ACD92DD5-4D8D-4B68-A252-B538DADF57DE}">
      <dgm:prSet/>
      <dgm:spPr/>
      <dgm:t>
        <a:bodyPr/>
        <a:lstStyle/>
        <a:p>
          <a:endParaRPr lang="en-ID"/>
        </a:p>
      </dgm:t>
    </dgm:pt>
    <dgm:pt modelId="{22212B40-7800-4D02-81B5-FDECD9D4B36B}" type="sibTrans" cxnId="{ACD92DD5-4D8D-4B68-A252-B538DADF57DE}">
      <dgm:prSet/>
      <dgm:spPr/>
      <dgm:t>
        <a:bodyPr/>
        <a:lstStyle/>
        <a:p>
          <a:endParaRPr lang="en-ID"/>
        </a:p>
      </dgm:t>
    </dgm:pt>
    <dgm:pt modelId="{3F35B026-8BCE-49E1-A2BF-DE3DD9FE935F}" type="pres">
      <dgm:prSet presAssocID="{FAEC1524-B71E-4440-9BF2-F47FFAF10F3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5DCFD1-D28F-4799-8BCA-C4309D0DF609}" type="pres">
      <dgm:prSet presAssocID="{B95D830C-A65A-465A-8329-E10AEA7BF21D}" presName="centerShape" presStyleLbl="node0" presStyleIdx="0" presStyleCnt="1" custScaleX="155500" custLinFactNeighborX="3707" custLinFactNeighborY="-2268"/>
      <dgm:spPr/>
    </dgm:pt>
    <dgm:pt modelId="{6EA9555F-C9EA-4A3C-AE0E-79E3CF8D3EE9}" type="pres">
      <dgm:prSet presAssocID="{4014EE32-9DEB-4574-BD00-1462E3CCA7E1}" presName="node" presStyleLbl="node1" presStyleIdx="0" presStyleCnt="7" custScaleX="143285">
        <dgm:presLayoutVars>
          <dgm:bulletEnabled val="1"/>
        </dgm:presLayoutVars>
      </dgm:prSet>
      <dgm:spPr/>
    </dgm:pt>
    <dgm:pt modelId="{AA086937-0DAE-4EAF-91E3-CD224132E17E}" type="pres">
      <dgm:prSet presAssocID="{4014EE32-9DEB-4574-BD00-1462E3CCA7E1}" presName="dummy" presStyleCnt="0"/>
      <dgm:spPr/>
    </dgm:pt>
    <dgm:pt modelId="{B2548BD2-D53F-4F7E-ADF1-3EA9310960C4}" type="pres">
      <dgm:prSet presAssocID="{28806425-E58A-45F8-86FA-AFF8810F03C8}" presName="sibTrans" presStyleLbl="sibTrans2D1" presStyleIdx="0" presStyleCnt="7"/>
      <dgm:spPr/>
    </dgm:pt>
    <dgm:pt modelId="{81258232-BBAE-4787-8F28-5940A2E88B36}" type="pres">
      <dgm:prSet presAssocID="{7B359C65-A623-4F41-A8EF-672853D122A2}" presName="node" presStyleLbl="node1" presStyleIdx="1" presStyleCnt="7" custScaleX="138571" custRadScaleRad="101828" custRadScaleInc="9152">
        <dgm:presLayoutVars>
          <dgm:bulletEnabled val="1"/>
        </dgm:presLayoutVars>
      </dgm:prSet>
      <dgm:spPr/>
    </dgm:pt>
    <dgm:pt modelId="{803CE0D7-D954-4321-9C8F-A39254D50645}" type="pres">
      <dgm:prSet presAssocID="{7B359C65-A623-4F41-A8EF-672853D122A2}" presName="dummy" presStyleCnt="0"/>
      <dgm:spPr/>
    </dgm:pt>
    <dgm:pt modelId="{8F442419-1783-44E8-8B73-D1B1641BC696}" type="pres">
      <dgm:prSet presAssocID="{1A5480E9-D2DA-4E8F-8A91-EEA2E92792B3}" presName="sibTrans" presStyleLbl="sibTrans2D1" presStyleIdx="1" presStyleCnt="7"/>
      <dgm:spPr/>
    </dgm:pt>
    <dgm:pt modelId="{ED5832A1-C659-43EC-8A55-55A0824B7A34}" type="pres">
      <dgm:prSet presAssocID="{73FA2472-C273-4988-87F8-9A85D5C87304}" presName="node" presStyleLbl="node1" presStyleIdx="2" presStyleCnt="7" custAng="20775461" custScaleX="148683">
        <dgm:presLayoutVars>
          <dgm:bulletEnabled val="1"/>
        </dgm:presLayoutVars>
      </dgm:prSet>
      <dgm:spPr/>
    </dgm:pt>
    <dgm:pt modelId="{D1A84D0E-48FD-4255-8024-6F50C05BFFDE}" type="pres">
      <dgm:prSet presAssocID="{73FA2472-C273-4988-87F8-9A85D5C87304}" presName="dummy" presStyleCnt="0"/>
      <dgm:spPr/>
    </dgm:pt>
    <dgm:pt modelId="{E2F5F802-CD84-4E50-A842-CB65EC148844}" type="pres">
      <dgm:prSet presAssocID="{B8D1DA38-6A57-40B2-83EF-45C65DF0293B}" presName="sibTrans" presStyleLbl="sibTrans2D1" presStyleIdx="2" presStyleCnt="7"/>
      <dgm:spPr/>
    </dgm:pt>
    <dgm:pt modelId="{168BCB3B-D32D-42E3-90E0-D907DC9B7B3F}" type="pres">
      <dgm:prSet presAssocID="{0F565D36-1405-42AB-9C1E-93A38A3755F0}" presName="node" presStyleLbl="node1" presStyleIdx="3" presStyleCnt="7" custAng="951599" custScaleX="134214" custRadScaleRad="104458" custRadScaleInc="-33482">
        <dgm:presLayoutVars>
          <dgm:bulletEnabled val="1"/>
        </dgm:presLayoutVars>
      </dgm:prSet>
      <dgm:spPr/>
    </dgm:pt>
    <dgm:pt modelId="{3D3BF61D-63C2-43EE-94B8-F14618DE998F}" type="pres">
      <dgm:prSet presAssocID="{0F565D36-1405-42AB-9C1E-93A38A3755F0}" presName="dummy" presStyleCnt="0"/>
      <dgm:spPr/>
    </dgm:pt>
    <dgm:pt modelId="{3321DF39-985D-4BD2-845C-B730F99F44BC}" type="pres">
      <dgm:prSet presAssocID="{6B85734C-F4E6-454E-B6C8-2DDEE9A38F6B}" presName="sibTrans" presStyleLbl="sibTrans2D1" presStyleIdx="3" presStyleCnt="7"/>
      <dgm:spPr/>
    </dgm:pt>
    <dgm:pt modelId="{2FEF8849-1F1D-4BB6-9F75-969D7F7882DF}" type="pres">
      <dgm:prSet presAssocID="{307BE673-1E2B-4DDA-8C23-FFFE9AE0C4CB}" presName="node" presStyleLbl="node1" presStyleIdx="4" presStyleCnt="7" custAng="20738297" custScaleX="122739">
        <dgm:presLayoutVars>
          <dgm:bulletEnabled val="1"/>
        </dgm:presLayoutVars>
      </dgm:prSet>
      <dgm:spPr/>
    </dgm:pt>
    <dgm:pt modelId="{FB916B92-DE2C-4357-AF3F-33B603E2E8AA}" type="pres">
      <dgm:prSet presAssocID="{307BE673-1E2B-4DDA-8C23-FFFE9AE0C4CB}" presName="dummy" presStyleCnt="0"/>
      <dgm:spPr/>
    </dgm:pt>
    <dgm:pt modelId="{7494AA9F-E806-4424-A310-84A9367C8657}" type="pres">
      <dgm:prSet presAssocID="{774C680A-2628-4234-BC2A-8B15C2B707D1}" presName="sibTrans" presStyleLbl="sibTrans2D1" presStyleIdx="4" presStyleCnt="7"/>
      <dgm:spPr/>
    </dgm:pt>
    <dgm:pt modelId="{10344C0F-4193-4F65-818A-52CE7804F710}" type="pres">
      <dgm:prSet presAssocID="{21CAB2B0-A982-49FD-BD39-DC43DAE58CFB}" presName="node" presStyleLbl="node1" presStyleIdx="5" presStyleCnt="7" custScaleX="139147">
        <dgm:presLayoutVars>
          <dgm:bulletEnabled val="1"/>
        </dgm:presLayoutVars>
      </dgm:prSet>
      <dgm:spPr/>
    </dgm:pt>
    <dgm:pt modelId="{34FFC151-29E8-4204-8A4B-66CC7BF60E35}" type="pres">
      <dgm:prSet presAssocID="{21CAB2B0-A982-49FD-BD39-DC43DAE58CFB}" presName="dummy" presStyleCnt="0"/>
      <dgm:spPr/>
    </dgm:pt>
    <dgm:pt modelId="{0676370A-DA18-449C-BAA8-2929F93FF7F9}" type="pres">
      <dgm:prSet presAssocID="{22212B40-7800-4D02-81B5-FDECD9D4B36B}" presName="sibTrans" presStyleLbl="sibTrans2D1" presStyleIdx="5" presStyleCnt="7"/>
      <dgm:spPr/>
    </dgm:pt>
    <dgm:pt modelId="{CDC37D30-B3AF-4388-8DBE-D7744D7E3882}" type="pres">
      <dgm:prSet presAssocID="{89A632B6-7D31-4C18-87DF-600428DF8467}" presName="node" presStyleLbl="node1" presStyleIdx="6" presStyleCnt="7" custScaleX="150350">
        <dgm:presLayoutVars>
          <dgm:bulletEnabled val="1"/>
        </dgm:presLayoutVars>
      </dgm:prSet>
      <dgm:spPr/>
    </dgm:pt>
    <dgm:pt modelId="{B9CC0E52-56CB-48B8-BB0A-4FC94DD31649}" type="pres">
      <dgm:prSet presAssocID="{89A632B6-7D31-4C18-87DF-600428DF8467}" presName="dummy" presStyleCnt="0"/>
      <dgm:spPr/>
    </dgm:pt>
    <dgm:pt modelId="{81427273-6826-43DB-8F6D-4274C3909BDA}" type="pres">
      <dgm:prSet presAssocID="{0FA05479-2684-4F05-95B5-04941AF4CC6F}" presName="sibTrans" presStyleLbl="sibTrans2D1" presStyleIdx="6" presStyleCnt="7"/>
      <dgm:spPr/>
    </dgm:pt>
  </dgm:ptLst>
  <dgm:cxnLst>
    <dgm:cxn modelId="{8373FD02-7C5A-4502-9272-50AD357B0118}" srcId="{B95D830C-A65A-465A-8329-E10AEA7BF21D}" destId="{73FA2472-C273-4988-87F8-9A85D5C87304}" srcOrd="2" destOrd="0" parTransId="{6985117E-97E2-476E-9443-F96102C1D544}" sibTransId="{B8D1DA38-6A57-40B2-83EF-45C65DF0293B}"/>
    <dgm:cxn modelId="{E0C86721-EB03-42AA-9F1D-14B03E3DE2DE}" srcId="{FAEC1524-B71E-4440-9BF2-F47FFAF10F39}" destId="{B95D830C-A65A-465A-8329-E10AEA7BF21D}" srcOrd="0" destOrd="0" parTransId="{1614DA2E-5425-4F8A-B7ED-F5C38B587D44}" sibTransId="{AA72E1B5-AABB-4E90-98D3-A7048D096663}"/>
    <dgm:cxn modelId="{3A5AC535-B215-4748-BAE8-43F34873D524}" type="presOf" srcId="{22212B40-7800-4D02-81B5-FDECD9D4B36B}" destId="{0676370A-DA18-449C-BAA8-2929F93FF7F9}" srcOrd="0" destOrd="0" presId="urn:microsoft.com/office/officeart/2005/8/layout/radial6"/>
    <dgm:cxn modelId="{95FA9336-D18C-4FC9-904C-449A3599B070}" type="presOf" srcId="{89A632B6-7D31-4C18-87DF-600428DF8467}" destId="{CDC37D30-B3AF-4388-8DBE-D7744D7E3882}" srcOrd="0" destOrd="0" presId="urn:microsoft.com/office/officeart/2005/8/layout/radial6"/>
    <dgm:cxn modelId="{B6347238-BDAC-42AD-8C68-54CF2340C077}" srcId="{B95D830C-A65A-465A-8329-E10AEA7BF21D}" destId="{0F565D36-1405-42AB-9C1E-93A38A3755F0}" srcOrd="3" destOrd="0" parTransId="{D0A73136-CD2A-440C-BA78-FA08FD0EF87F}" sibTransId="{6B85734C-F4E6-454E-B6C8-2DDEE9A38F6B}"/>
    <dgm:cxn modelId="{C58D8C39-E099-422E-8AD6-55440F46A239}" type="presOf" srcId="{7B359C65-A623-4F41-A8EF-672853D122A2}" destId="{81258232-BBAE-4787-8F28-5940A2E88B36}" srcOrd="0" destOrd="0" presId="urn:microsoft.com/office/officeart/2005/8/layout/radial6"/>
    <dgm:cxn modelId="{75FC045C-E89A-4B5B-87BE-228BF54140D7}" srcId="{B95D830C-A65A-465A-8329-E10AEA7BF21D}" destId="{7B359C65-A623-4F41-A8EF-672853D122A2}" srcOrd="1" destOrd="0" parTransId="{E1FE8449-6D4E-4FD0-9806-766745C7E3F7}" sibTransId="{1A5480E9-D2DA-4E8F-8A91-EEA2E92792B3}"/>
    <dgm:cxn modelId="{4A1C4F47-6D0E-4D39-91B7-A7BB53D7FD5B}" srcId="{B95D830C-A65A-465A-8329-E10AEA7BF21D}" destId="{89A632B6-7D31-4C18-87DF-600428DF8467}" srcOrd="6" destOrd="0" parTransId="{9453A35E-6009-4C84-89D5-6151DECDC9D5}" sibTransId="{0FA05479-2684-4F05-95B5-04941AF4CC6F}"/>
    <dgm:cxn modelId="{FA37DE6B-9DDC-40F6-A38A-6B7C27E1617F}" type="presOf" srcId="{1A5480E9-D2DA-4E8F-8A91-EEA2E92792B3}" destId="{8F442419-1783-44E8-8B73-D1B1641BC696}" srcOrd="0" destOrd="0" presId="urn:microsoft.com/office/officeart/2005/8/layout/radial6"/>
    <dgm:cxn modelId="{AC95346D-099D-423E-94BA-AFF38727A0F9}" srcId="{B95D830C-A65A-465A-8329-E10AEA7BF21D}" destId="{307BE673-1E2B-4DDA-8C23-FFFE9AE0C4CB}" srcOrd="4" destOrd="0" parTransId="{DCE853F5-E975-4CDA-BA56-35E8CCF4091A}" sibTransId="{774C680A-2628-4234-BC2A-8B15C2B707D1}"/>
    <dgm:cxn modelId="{25E73551-D326-4F60-81A8-9488B854DA45}" type="presOf" srcId="{0FA05479-2684-4F05-95B5-04941AF4CC6F}" destId="{81427273-6826-43DB-8F6D-4274C3909BDA}" srcOrd="0" destOrd="0" presId="urn:microsoft.com/office/officeart/2005/8/layout/radial6"/>
    <dgm:cxn modelId="{ACDA5955-474A-4AE1-B247-7C3A6A9872D5}" type="presOf" srcId="{B8D1DA38-6A57-40B2-83EF-45C65DF0293B}" destId="{E2F5F802-CD84-4E50-A842-CB65EC148844}" srcOrd="0" destOrd="0" presId="urn:microsoft.com/office/officeart/2005/8/layout/radial6"/>
    <dgm:cxn modelId="{966F4577-1B91-43FD-AC35-08E6D68A65AA}" type="presOf" srcId="{73FA2472-C273-4988-87F8-9A85D5C87304}" destId="{ED5832A1-C659-43EC-8A55-55A0824B7A34}" srcOrd="0" destOrd="0" presId="urn:microsoft.com/office/officeart/2005/8/layout/radial6"/>
    <dgm:cxn modelId="{EFC51BA3-5F52-4C18-912D-244265CEA083}" type="presOf" srcId="{0F565D36-1405-42AB-9C1E-93A38A3755F0}" destId="{168BCB3B-D32D-42E3-90E0-D907DC9B7B3F}" srcOrd="0" destOrd="0" presId="urn:microsoft.com/office/officeart/2005/8/layout/radial6"/>
    <dgm:cxn modelId="{2F3BF7A6-D6B1-4A65-819C-1E15149503AC}" type="presOf" srcId="{307BE673-1E2B-4DDA-8C23-FFFE9AE0C4CB}" destId="{2FEF8849-1F1D-4BB6-9F75-969D7F7882DF}" srcOrd="0" destOrd="0" presId="urn:microsoft.com/office/officeart/2005/8/layout/radial6"/>
    <dgm:cxn modelId="{378F13AF-FED0-4C81-BD4D-3564DE66D819}" srcId="{B95D830C-A65A-465A-8329-E10AEA7BF21D}" destId="{4014EE32-9DEB-4574-BD00-1462E3CCA7E1}" srcOrd="0" destOrd="0" parTransId="{BBCEC5A4-03C3-43A8-BDEF-3199B04EDA42}" sibTransId="{28806425-E58A-45F8-86FA-AFF8810F03C8}"/>
    <dgm:cxn modelId="{A1AF97B6-4800-458A-954F-B2DECA78C29F}" type="presOf" srcId="{4014EE32-9DEB-4574-BD00-1462E3CCA7E1}" destId="{6EA9555F-C9EA-4A3C-AE0E-79E3CF8D3EE9}" srcOrd="0" destOrd="0" presId="urn:microsoft.com/office/officeart/2005/8/layout/radial6"/>
    <dgm:cxn modelId="{A28AB7C4-D75B-4685-B70A-4CBDAF0A3030}" type="presOf" srcId="{21CAB2B0-A982-49FD-BD39-DC43DAE58CFB}" destId="{10344C0F-4193-4F65-818A-52CE7804F710}" srcOrd="0" destOrd="0" presId="urn:microsoft.com/office/officeart/2005/8/layout/radial6"/>
    <dgm:cxn modelId="{F04445C7-0CCF-40B0-9B46-9F8B00D2EC86}" type="presOf" srcId="{6B85734C-F4E6-454E-B6C8-2DDEE9A38F6B}" destId="{3321DF39-985D-4BD2-845C-B730F99F44BC}" srcOrd="0" destOrd="0" presId="urn:microsoft.com/office/officeart/2005/8/layout/radial6"/>
    <dgm:cxn modelId="{D8B732D2-27C7-4FF6-ABD6-18C4A86D93C9}" type="presOf" srcId="{FAEC1524-B71E-4440-9BF2-F47FFAF10F39}" destId="{3F35B026-8BCE-49E1-A2BF-DE3DD9FE935F}" srcOrd="0" destOrd="0" presId="urn:microsoft.com/office/officeart/2005/8/layout/radial6"/>
    <dgm:cxn modelId="{ACD92DD5-4D8D-4B68-A252-B538DADF57DE}" srcId="{B95D830C-A65A-465A-8329-E10AEA7BF21D}" destId="{21CAB2B0-A982-49FD-BD39-DC43DAE58CFB}" srcOrd="5" destOrd="0" parTransId="{BE84E132-0BE5-4C1D-A0CF-1FE23F73598B}" sibTransId="{22212B40-7800-4D02-81B5-FDECD9D4B36B}"/>
    <dgm:cxn modelId="{75BF77D8-9906-406D-8521-77AFDAE25D42}" type="presOf" srcId="{28806425-E58A-45F8-86FA-AFF8810F03C8}" destId="{B2548BD2-D53F-4F7E-ADF1-3EA9310960C4}" srcOrd="0" destOrd="0" presId="urn:microsoft.com/office/officeart/2005/8/layout/radial6"/>
    <dgm:cxn modelId="{26AA2FF8-9BAD-416B-83A7-3F5DFE04CF0E}" type="presOf" srcId="{B95D830C-A65A-465A-8329-E10AEA7BF21D}" destId="{625DCFD1-D28F-4799-8BCA-C4309D0DF609}" srcOrd="0" destOrd="0" presId="urn:microsoft.com/office/officeart/2005/8/layout/radial6"/>
    <dgm:cxn modelId="{D6D277FC-4DD7-4B86-B1D4-920530E67E24}" type="presOf" srcId="{774C680A-2628-4234-BC2A-8B15C2B707D1}" destId="{7494AA9F-E806-4424-A310-84A9367C8657}" srcOrd="0" destOrd="0" presId="urn:microsoft.com/office/officeart/2005/8/layout/radial6"/>
    <dgm:cxn modelId="{3972C862-42A2-4E37-903D-04B9316E00D2}" type="presParOf" srcId="{3F35B026-8BCE-49E1-A2BF-DE3DD9FE935F}" destId="{625DCFD1-D28F-4799-8BCA-C4309D0DF609}" srcOrd="0" destOrd="0" presId="urn:microsoft.com/office/officeart/2005/8/layout/radial6"/>
    <dgm:cxn modelId="{7AA322AF-67A6-48AB-AD00-3128FB2CDDAF}" type="presParOf" srcId="{3F35B026-8BCE-49E1-A2BF-DE3DD9FE935F}" destId="{6EA9555F-C9EA-4A3C-AE0E-79E3CF8D3EE9}" srcOrd="1" destOrd="0" presId="urn:microsoft.com/office/officeart/2005/8/layout/radial6"/>
    <dgm:cxn modelId="{7794B6DE-4C0B-4AC8-B0AF-C2043F65E3BA}" type="presParOf" srcId="{3F35B026-8BCE-49E1-A2BF-DE3DD9FE935F}" destId="{AA086937-0DAE-4EAF-91E3-CD224132E17E}" srcOrd="2" destOrd="0" presId="urn:microsoft.com/office/officeart/2005/8/layout/radial6"/>
    <dgm:cxn modelId="{2E164410-B6D1-4835-BE29-DAE21C1E1EF2}" type="presParOf" srcId="{3F35B026-8BCE-49E1-A2BF-DE3DD9FE935F}" destId="{B2548BD2-D53F-4F7E-ADF1-3EA9310960C4}" srcOrd="3" destOrd="0" presId="urn:microsoft.com/office/officeart/2005/8/layout/radial6"/>
    <dgm:cxn modelId="{E477578B-9F30-4492-A0AD-CB50307C7842}" type="presParOf" srcId="{3F35B026-8BCE-49E1-A2BF-DE3DD9FE935F}" destId="{81258232-BBAE-4787-8F28-5940A2E88B36}" srcOrd="4" destOrd="0" presId="urn:microsoft.com/office/officeart/2005/8/layout/radial6"/>
    <dgm:cxn modelId="{D96787DE-ACE7-4EF2-984E-1A5FB6CF2CEA}" type="presParOf" srcId="{3F35B026-8BCE-49E1-A2BF-DE3DD9FE935F}" destId="{803CE0D7-D954-4321-9C8F-A39254D50645}" srcOrd="5" destOrd="0" presId="urn:microsoft.com/office/officeart/2005/8/layout/radial6"/>
    <dgm:cxn modelId="{03494E66-A8D6-4A36-8402-55A28B7501FF}" type="presParOf" srcId="{3F35B026-8BCE-49E1-A2BF-DE3DD9FE935F}" destId="{8F442419-1783-44E8-8B73-D1B1641BC696}" srcOrd="6" destOrd="0" presId="urn:microsoft.com/office/officeart/2005/8/layout/radial6"/>
    <dgm:cxn modelId="{A40887E5-CE8A-448A-B136-8D6D4DE0EF79}" type="presParOf" srcId="{3F35B026-8BCE-49E1-A2BF-DE3DD9FE935F}" destId="{ED5832A1-C659-43EC-8A55-55A0824B7A34}" srcOrd="7" destOrd="0" presId="urn:microsoft.com/office/officeart/2005/8/layout/radial6"/>
    <dgm:cxn modelId="{5CE60878-3E2B-4E15-BF36-7BE1A2A335B9}" type="presParOf" srcId="{3F35B026-8BCE-49E1-A2BF-DE3DD9FE935F}" destId="{D1A84D0E-48FD-4255-8024-6F50C05BFFDE}" srcOrd="8" destOrd="0" presId="urn:microsoft.com/office/officeart/2005/8/layout/radial6"/>
    <dgm:cxn modelId="{2377BFAD-0D48-46B3-AC00-45FF875CF061}" type="presParOf" srcId="{3F35B026-8BCE-49E1-A2BF-DE3DD9FE935F}" destId="{E2F5F802-CD84-4E50-A842-CB65EC148844}" srcOrd="9" destOrd="0" presId="urn:microsoft.com/office/officeart/2005/8/layout/radial6"/>
    <dgm:cxn modelId="{EB586C10-0C25-4791-98FE-F45229F8FA6F}" type="presParOf" srcId="{3F35B026-8BCE-49E1-A2BF-DE3DD9FE935F}" destId="{168BCB3B-D32D-42E3-90E0-D907DC9B7B3F}" srcOrd="10" destOrd="0" presId="urn:microsoft.com/office/officeart/2005/8/layout/radial6"/>
    <dgm:cxn modelId="{5F19C480-3D55-4558-9954-815FAB9020A6}" type="presParOf" srcId="{3F35B026-8BCE-49E1-A2BF-DE3DD9FE935F}" destId="{3D3BF61D-63C2-43EE-94B8-F14618DE998F}" srcOrd="11" destOrd="0" presId="urn:microsoft.com/office/officeart/2005/8/layout/radial6"/>
    <dgm:cxn modelId="{6E4CE31A-9625-4ABC-BAC6-ED55ECFE1F61}" type="presParOf" srcId="{3F35B026-8BCE-49E1-A2BF-DE3DD9FE935F}" destId="{3321DF39-985D-4BD2-845C-B730F99F44BC}" srcOrd="12" destOrd="0" presId="urn:microsoft.com/office/officeart/2005/8/layout/radial6"/>
    <dgm:cxn modelId="{51731EE8-6358-46BF-B5A7-D16812416BC0}" type="presParOf" srcId="{3F35B026-8BCE-49E1-A2BF-DE3DD9FE935F}" destId="{2FEF8849-1F1D-4BB6-9F75-969D7F7882DF}" srcOrd="13" destOrd="0" presId="urn:microsoft.com/office/officeart/2005/8/layout/radial6"/>
    <dgm:cxn modelId="{6A24F4C3-4F69-4590-AC91-A7C5962184EC}" type="presParOf" srcId="{3F35B026-8BCE-49E1-A2BF-DE3DD9FE935F}" destId="{FB916B92-DE2C-4357-AF3F-33B603E2E8AA}" srcOrd="14" destOrd="0" presId="urn:microsoft.com/office/officeart/2005/8/layout/radial6"/>
    <dgm:cxn modelId="{E3866C88-3569-4125-9A68-67633AA6304F}" type="presParOf" srcId="{3F35B026-8BCE-49E1-A2BF-DE3DD9FE935F}" destId="{7494AA9F-E806-4424-A310-84A9367C8657}" srcOrd="15" destOrd="0" presId="urn:microsoft.com/office/officeart/2005/8/layout/radial6"/>
    <dgm:cxn modelId="{48816DBD-CB7D-44FD-B089-739332C570FD}" type="presParOf" srcId="{3F35B026-8BCE-49E1-A2BF-DE3DD9FE935F}" destId="{10344C0F-4193-4F65-818A-52CE7804F710}" srcOrd="16" destOrd="0" presId="urn:microsoft.com/office/officeart/2005/8/layout/radial6"/>
    <dgm:cxn modelId="{D36BA74A-5EB2-4296-95B4-432DCA86F802}" type="presParOf" srcId="{3F35B026-8BCE-49E1-A2BF-DE3DD9FE935F}" destId="{34FFC151-29E8-4204-8A4B-66CC7BF60E35}" srcOrd="17" destOrd="0" presId="urn:microsoft.com/office/officeart/2005/8/layout/radial6"/>
    <dgm:cxn modelId="{2004E300-4B8C-44B1-A7AE-CA7E0966014E}" type="presParOf" srcId="{3F35B026-8BCE-49E1-A2BF-DE3DD9FE935F}" destId="{0676370A-DA18-449C-BAA8-2929F93FF7F9}" srcOrd="18" destOrd="0" presId="urn:microsoft.com/office/officeart/2005/8/layout/radial6"/>
    <dgm:cxn modelId="{DCFCDF3B-1316-4A68-95DC-84455DBF605D}" type="presParOf" srcId="{3F35B026-8BCE-49E1-A2BF-DE3DD9FE935F}" destId="{CDC37D30-B3AF-4388-8DBE-D7744D7E3882}" srcOrd="19" destOrd="0" presId="urn:microsoft.com/office/officeart/2005/8/layout/radial6"/>
    <dgm:cxn modelId="{579FE990-83DF-4963-9FB2-7DEFEAE27446}" type="presParOf" srcId="{3F35B026-8BCE-49E1-A2BF-DE3DD9FE935F}" destId="{B9CC0E52-56CB-48B8-BB0A-4FC94DD31649}" srcOrd="20" destOrd="0" presId="urn:microsoft.com/office/officeart/2005/8/layout/radial6"/>
    <dgm:cxn modelId="{6CFA407F-8F27-4C1D-9AEB-1CC87B961647}" type="presParOf" srcId="{3F35B026-8BCE-49E1-A2BF-DE3DD9FE935F}" destId="{81427273-6826-43DB-8F6D-4274C3909BDA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BC3C26-4FAF-4801-8463-354AA9DA123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9DA475C-B014-4EC1-A747-38F04DA49F25}">
      <dgm:prSet phldrT="[Text]" custT="1"/>
      <dgm:spPr/>
      <dgm:t>
        <a:bodyPr/>
        <a:lstStyle/>
        <a:p>
          <a:r>
            <a:rPr lang="id-ID" sz="3300" dirty="0">
              <a:solidFill>
                <a:prstClr val="black"/>
              </a:solidFill>
            </a:rPr>
            <a:t>penilaian </a:t>
          </a:r>
          <a:r>
            <a:rPr lang="id-ID" sz="3300" b="1" i="1" dirty="0">
              <a:solidFill>
                <a:prstClr val="black"/>
              </a:solidFill>
            </a:rPr>
            <a:t>atas</a:t>
          </a:r>
          <a:r>
            <a:rPr lang="id-ID" sz="3300" dirty="0">
              <a:solidFill>
                <a:prstClr val="black"/>
              </a:solidFill>
            </a:rPr>
            <a:t> pembelajaran (</a:t>
          </a:r>
          <a:r>
            <a:rPr lang="id-ID" sz="3600" i="1" dirty="0">
              <a:solidFill>
                <a:schemeClr val="tx1"/>
              </a:solidFill>
            </a:rPr>
            <a:t>assessment of learning</a:t>
          </a:r>
          <a:r>
            <a:rPr lang="id-ID" sz="3300" dirty="0">
              <a:solidFill>
                <a:prstClr val="black"/>
              </a:solidFill>
            </a:rPr>
            <a:t>) </a:t>
          </a:r>
        </a:p>
      </dgm:t>
    </dgm:pt>
    <dgm:pt modelId="{145AD674-22A7-41FC-B416-6C6AA4FFB16B}" type="parTrans" cxnId="{0C67634C-079F-4ED2-A11E-D26D0E5D52EE}">
      <dgm:prSet/>
      <dgm:spPr/>
      <dgm:t>
        <a:bodyPr/>
        <a:lstStyle/>
        <a:p>
          <a:endParaRPr lang="id-ID"/>
        </a:p>
      </dgm:t>
    </dgm:pt>
    <dgm:pt modelId="{C8BBB309-87A1-492F-A03B-053D9800119C}" type="sibTrans" cxnId="{0C67634C-079F-4ED2-A11E-D26D0E5D52EE}">
      <dgm:prSet/>
      <dgm:spPr/>
      <dgm:t>
        <a:bodyPr/>
        <a:lstStyle/>
        <a:p>
          <a:endParaRPr lang="id-ID"/>
        </a:p>
      </dgm:t>
    </dgm:pt>
    <dgm:pt modelId="{5CB8E92B-22FB-4F40-836F-07EAA40C9570}">
      <dgm:prSet phldrT="[Text]" custT="1"/>
      <dgm:spPr/>
      <dgm:t>
        <a:bodyPr/>
        <a:lstStyle/>
        <a:p>
          <a:r>
            <a:rPr lang="id-ID" sz="3300" dirty="0">
              <a:solidFill>
                <a:prstClr val="black"/>
              </a:solidFill>
            </a:rPr>
            <a:t>penilaian </a:t>
          </a:r>
          <a:r>
            <a:rPr lang="id-ID" sz="3300" b="1" i="1" dirty="0">
              <a:solidFill>
                <a:prstClr val="black"/>
              </a:solidFill>
            </a:rPr>
            <a:t>untuk</a:t>
          </a:r>
          <a:r>
            <a:rPr lang="id-ID" sz="3300" dirty="0">
              <a:solidFill>
                <a:prstClr val="black"/>
              </a:solidFill>
            </a:rPr>
            <a:t> pembelajaran (</a:t>
          </a:r>
          <a:r>
            <a:rPr lang="id-ID" sz="4000" i="1" dirty="0">
              <a:solidFill>
                <a:schemeClr val="tx1"/>
              </a:solidFill>
            </a:rPr>
            <a:t>assessment for learning</a:t>
          </a:r>
          <a:r>
            <a:rPr lang="id-ID" sz="3300" dirty="0">
              <a:solidFill>
                <a:prstClr val="black"/>
              </a:solidFill>
            </a:rPr>
            <a:t>)</a:t>
          </a:r>
          <a:endParaRPr lang="id-ID" sz="3300" dirty="0"/>
        </a:p>
      </dgm:t>
    </dgm:pt>
    <dgm:pt modelId="{C5ACF92B-232C-4745-8BEB-777AE769D69A}" type="parTrans" cxnId="{8C3BBE7F-7556-4CA4-8C49-A175C2C43D4E}">
      <dgm:prSet/>
      <dgm:spPr/>
      <dgm:t>
        <a:bodyPr/>
        <a:lstStyle/>
        <a:p>
          <a:endParaRPr lang="id-ID"/>
        </a:p>
      </dgm:t>
    </dgm:pt>
    <dgm:pt modelId="{EB21B9EE-6285-4ED5-92B8-623644B8F41D}" type="sibTrans" cxnId="{8C3BBE7F-7556-4CA4-8C49-A175C2C43D4E}">
      <dgm:prSet/>
      <dgm:spPr/>
      <dgm:t>
        <a:bodyPr/>
        <a:lstStyle/>
        <a:p>
          <a:endParaRPr lang="id-ID"/>
        </a:p>
      </dgm:t>
    </dgm:pt>
    <dgm:pt modelId="{B27FF033-0C14-46BE-8084-7B6F3A063B0E}">
      <dgm:prSet phldrT="[Text]" custT="1"/>
      <dgm:spPr/>
      <dgm:t>
        <a:bodyPr/>
        <a:lstStyle/>
        <a:p>
          <a:r>
            <a:rPr lang="id-ID" sz="3300" dirty="0">
              <a:solidFill>
                <a:prstClr val="black"/>
              </a:solidFill>
            </a:rPr>
            <a:t>penilaian </a:t>
          </a:r>
          <a:r>
            <a:rPr lang="id-ID" sz="3300" b="1" i="1" dirty="0">
              <a:solidFill>
                <a:prstClr val="black"/>
              </a:solidFill>
            </a:rPr>
            <a:t>sebagai</a:t>
          </a:r>
          <a:r>
            <a:rPr lang="id-ID" sz="3300" dirty="0">
              <a:solidFill>
                <a:prstClr val="black"/>
              </a:solidFill>
            </a:rPr>
            <a:t> pembelajaran (</a:t>
          </a:r>
          <a:r>
            <a:rPr lang="id-ID" sz="3600" i="1" dirty="0">
              <a:solidFill>
                <a:schemeClr val="tx1"/>
              </a:solidFill>
            </a:rPr>
            <a:t>assessment as learning</a:t>
          </a:r>
          <a:r>
            <a:rPr lang="id-ID" sz="3300" dirty="0">
              <a:solidFill>
                <a:prstClr val="black"/>
              </a:solidFill>
            </a:rPr>
            <a:t>)</a:t>
          </a:r>
          <a:endParaRPr lang="id-ID" sz="3300" dirty="0"/>
        </a:p>
      </dgm:t>
    </dgm:pt>
    <dgm:pt modelId="{6A5D94EF-F076-4F19-96D6-3BF6913FC5FA}" type="parTrans" cxnId="{9BCD1008-50E5-4D7D-A1E2-9169DB6384E2}">
      <dgm:prSet/>
      <dgm:spPr/>
      <dgm:t>
        <a:bodyPr/>
        <a:lstStyle/>
        <a:p>
          <a:endParaRPr lang="id-ID"/>
        </a:p>
      </dgm:t>
    </dgm:pt>
    <dgm:pt modelId="{FCFDE779-E741-4F6B-865F-DBC15BAE374E}" type="sibTrans" cxnId="{9BCD1008-50E5-4D7D-A1E2-9169DB6384E2}">
      <dgm:prSet/>
      <dgm:spPr/>
      <dgm:t>
        <a:bodyPr/>
        <a:lstStyle/>
        <a:p>
          <a:endParaRPr lang="id-ID"/>
        </a:p>
      </dgm:t>
    </dgm:pt>
    <dgm:pt modelId="{16847238-488A-4184-BD18-99EEA16A989F}" type="pres">
      <dgm:prSet presAssocID="{32BC3C26-4FAF-4801-8463-354AA9DA1231}" presName="linear" presStyleCnt="0">
        <dgm:presLayoutVars>
          <dgm:dir/>
          <dgm:resizeHandles val="exact"/>
        </dgm:presLayoutVars>
      </dgm:prSet>
      <dgm:spPr/>
    </dgm:pt>
    <dgm:pt modelId="{50B1D174-9BA7-4A7B-9D09-115170B03813}" type="pres">
      <dgm:prSet presAssocID="{A9DA475C-B014-4EC1-A747-38F04DA49F25}" presName="comp" presStyleCnt="0"/>
      <dgm:spPr/>
    </dgm:pt>
    <dgm:pt modelId="{EF715AA7-4BFC-4332-8D19-42E3690745C9}" type="pres">
      <dgm:prSet presAssocID="{A9DA475C-B014-4EC1-A747-38F04DA49F25}" presName="box" presStyleLbl="node1" presStyleIdx="0" presStyleCnt="3"/>
      <dgm:spPr/>
    </dgm:pt>
    <dgm:pt modelId="{A827CA9F-DFB4-4F70-A0C0-1FF9C80B01E9}" type="pres">
      <dgm:prSet presAssocID="{A9DA475C-B014-4EC1-A747-38F04DA49F25}" presName="img" presStyleLbl="fgImgPlace1" presStyleIdx="0" presStyleCnt="3"/>
      <dgm:spPr/>
    </dgm:pt>
    <dgm:pt modelId="{BCB28F1D-DEDC-4FB9-ADCA-4125E63EB6B9}" type="pres">
      <dgm:prSet presAssocID="{A9DA475C-B014-4EC1-A747-38F04DA49F25}" presName="text" presStyleLbl="node1" presStyleIdx="0" presStyleCnt="3">
        <dgm:presLayoutVars>
          <dgm:bulletEnabled val="1"/>
        </dgm:presLayoutVars>
      </dgm:prSet>
      <dgm:spPr/>
    </dgm:pt>
    <dgm:pt modelId="{23C83083-5BF0-4268-B8B7-1E7DAE54022B}" type="pres">
      <dgm:prSet presAssocID="{C8BBB309-87A1-492F-A03B-053D9800119C}" presName="spacer" presStyleCnt="0"/>
      <dgm:spPr/>
    </dgm:pt>
    <dgm:pt modelId="{52B81FBC-E0B3-4ECE-8513-AC357B07C52F}" type="pres">
      <dgm:prSet presAssocID="{5CB8E92B-22FB-4F40-836F-07EAA40C9570}" presName="comp" presStyleCnt="0"/>
      <dgm:spPr/>
    </dgm:pt>
    <dgm:pt modelId="{26B530E5-887D-4726-896B-13152EFA7049}" type="pres">
      <dgm:prSet presAssocID="{5CB8E92B-22FB-4F40-836F-07EAA40C9570}" presName="box" presStyleLbl="node1" presStyleIdx="1" presStyleCnt="3"/>
      <dgm:spPr/>
    </dgm:pt>
    <dgm:pt modelId="{FDF0193F-1075-4EF3-878C-21275299A17E}" type="pres">
      <dgm:prSet presAssocID="{5CB8E92B-22FB-4F40-836F-07EAA40C9570}" presName="img" presStyleLbl="fgImgPlace1" presStyleIdx="1" presStyleCnt="3"/>
      <dgm:spPr/>
    </dgm:pt>
    <dgm:pt modelId="{B7DFF84D-1A45-423C-99F5-F600B3B5A8B6}" type="pres">
      <dgm:prSet presAssocID="{5CB8E92B-22FB-4F40-836F-07EAA40C9570}" presName="text" presStyleLbl="node1" presStyleIdx="1" presStyleCnt="3">
        <dgm:presLayoutVars>
          <dgm:bulletEnabled val="1"/>
        </dgm:presLayoutVars>
      </dgm:prSet>
      <dgm:spPr/>
    </dgm:pt>
    <dgm:pt modelId="{EB700AEA-6612-4444-8B57-62E80F48EB3C}" type="pres">
      <dgm:prSet presAssocID="{EB21B9EE-6285-4ED5-92B8-623644B8F41D}" presName="spacer" presStyleCnt="0"/>
      <dgm:spPr/>
    </dgm:pt>
    <dgm:pt modelId="{3CB08B71-0A1F-49AA-A6A1-823BD8AD9B64}" type="pres">
      <dgm:prSet presAssocID="{B27FF033-0C14-46BE-8084-7B6F3A063B0E}" presName="comp" presStyleCnt="0"/>
      <dgm:spPr/>
    </dgm:pt>
    <dgm:pt modelId="{4B0785B4-4749-467D-B964-837CFD17A562}" type="pres">
      <dgm:prSet presAssocID="{B27FF033-0C14-46BE-8084-7B6F3A063B0E}" presName="box" presStyleLbl="node1" presStyleIdx="2" presStyleCnt="3"/>
      <dgm:spPr/>
    </dgm:pt>
    <dgm:pt modelId="{43EFA100-61CC-4F82-81B3-1AEFE3416903}" type="pres">
      <dgm:prSet presAssocID="{B27FF033-0C14-46BE-8084-7B6F3A063B0E}" presName="img" presStyleLbl="fgImgPlace1" presStyleIdx="2" presStyleCnt="3"/>
      <dgm:spPr/>
    </dgm:pt>
    <dgm:pt modelId="{92C05843-9D42-4674-94C6-DFF484AACEA1}" type="pres">
      <dgm:prSet presAssocID="{B27FF033-0C14-46BE-8084-7B6F3A063B0E}" presName="text" presStyleLbl="node1" presStyleIdx="2" presStyleCnt="3">
        <dgm:presLayoutVars>
          <dgm:bulletEnabled val="1"/>
        </dgm:presLayoutVars>
      </dgm:prSet>
      <dgm:spPr/>
    </dgm:pt>
  </dgm:ptLst>
  <dgm:cxnLst>
    <dgm:cxn modelId="{A67AC207-FB6B-41E4-9A76-CD3AA489A50C}" type="presOf" srcId="{5CB8E92B-22FB-4F40-836F-07EAA40C9570}" destId="{26B530E5-887D-4726-896B-13152EFA7049}" srcOrd="0" destOrd="0" presId="urn:microsoft.com/office/officeart/2005/8/layout/vList4"/>
    <dgm:cxn modelId="{9BCD1008-50E5-4D7D-A1E2-9169DB6384E2}" srcId="{32BC3C26-4FAF-4801-8463-354AA9DA1231}" destId="{B27FF033-0C14-46BE-8084-7B6F3A063B0E}" srcOrd="2" destOrd="0" parTransId="{6A5D94EF-F076-4F19-96D6-3BF6913FC5FA}" sibTransId="{FCFDE779-E741-4F6B-865F-DBC15BAE374E}"/>
    <dgm:cxn modelId="{15803C0B-790E-4D99-BF9B-1538F0D90359}" type="presOf" srcId="{32BC3C26-4FAF-4801-8463-354AA9DA1231}" destId="{16847238-488A-4184-BD18-99EEA16A989F}" srcOrd="0" destOrd="0" presId="urn:microsoft.com/office/officeart/2005/8/layout/vList4"/>
    <dgm:cxn modelId="{652E815C-D9C3-4148-9097-2FEA61335EC7}" type="presOf" srcId="{A9DA475C-B014-4EC1-A747-38F04DA49F25}" destId="{BCB28F1D-DEDC-4FB9-ADCA-4125E63EB6B9}" srcOrd="1" destOrd="0" presId="urn:microsoft.com/office/officeart/2005/8/layout/vList4"/>
    <dgm:cxn modelId="{0C67634C-079F-4ED2-A11E-D26D0E5D52EE}" srcId="{32BC3C26-4FAF-4801-8463-354AA9DA1231}" destId="{A9DA475C-B014-4EC1-A747-38F04DA49F25}" srcOrd="0" destOrd="0" parTransId="{145AD674-22A7-41FC-B416-6C6AA4FFB16B}" sibTransId="{C8BBB309-87A1-492F-A03B-053D9800119C}"/>
    <dgm:cxn modelId="{60F5A154-DE0F-45E2-9208-60DE3B0B96B3}" type="presOf" srcId="{B27FF033-0C14-46BE-8084-7B6F3A063B0E}" destId="{4B0785B4-4749-467D-B964-837CFD17A562}" srcOrd="0" destOrd="0" presId="urn:microsoft.com/office/officeart/2005/8/layout/vList4"/>
    <dgm:cxn modelId="{8C3BBE7F-7556-4CA4-8C49-A175C2C43D4E}" srcId="{32BC3C26-4FAF-4801-8463-354AA9DA1231}" destId="{5CB8E92B-22FB-4F40-836F-07EAA40C9570}" srcOrd="1" destOrd="0" parTransId="{C5ACF92B-232C-4745-8BEB-777AE769D69A}" sibTransId="{EB21B9EE-6285-4ED5-92B8-623644B8F41D}"/>
    <dgm:cxn modelId="{283528A9-5574-4A1A-B454-4BBEA48B273C}" type="presOf" srcId="{5CB8E92B-22FB-4F40-836F-07EAA40C9570}" destId="{B7DFF84D-1A45-423C-99F5-F600B3B5A8B6}" srcOrd="1" destOrd="0" presId="urn:microsoft.com/office/officeart/2005/8/layout/vList4"/>
    <dgm:cxn modelId="{B042E7AC-4441-4655-8EF4-E71932E97AFB}" type="presOf" srcId="{A9DA475C-B014-4EC1-A747-38F04DA49F25}" destId="{EF715AA7-4BFC-4332-8D19-42E3690745C9}" srcOrd="0" destOrd="0" presId="urn:microsoft.com/office/officeart/2005/8/layout/vList4"/>
    <dgm:cxn modelId="{60DE57DA-77CA-4E21-BA06-7EE06629F7A4}" type="presOf" srcId="{B27FF033-0C14-46BE-8084-7B6F3A063B0E}" destId="{92C05843-9D42-4674-94C6-DFF484AACEA1}" srcOrd="1" destOrd="0" presId="urn:microsoft.com/office/officeart/2005/8/layout/vList4"/>
    <dgm:cxn modelId="{1D47B8AD-1502-4085-9C9B-84BF5E7DF071}" type="presParOf" srcId="{16847238-488A-4184-BD18-99EEA16A989F}" destId="{50B1D174-9BA7-4A7B-9D09-115170B03813}" srcOrd="0" destOrd="0" presId="urn:microsoft.com/office/officeart/2005/8/layout/vList4"/>
    <dgm:cxn modelId="{EC58252E-82BE-4009-90D7-C13653C83B8D}" type="presParOf" srcId="{50B1D174-9BA7-4A7B-9D09-115170B03813}" destId="{EF715AA7-4BFC-4332-8D19-42E3690745C9}" srcOrd="0" destOrd="0" presId="urn:microsoft.com/office/officeart/2005/8/layout/vList4"/>
    <dgm:cxn modelId="{1DCC62BC-E6BA-4C2A-92E5-6282A7243E45}" type="presParOf" srcId="{50B1D174-9BA7-4A7B-9D09-115170B03813}" destId="{A827CA9F-DFB4-4F70-A0C0-1FF9C80B01E9}" srcOrd="1" destOrd="0" presId="urn:microsoft.com/office/officeart/2005/8/layout/vList4"/>
    <dgm:cxn modelId="{0FCC1ECE-C1AD-432B-953A-C22D7F98A8DC}" type="presParOf" srcId="{50B1D174-9BA7-4A7B-9D09-115170B03813}" destId="{BCB28F1D-DEDC-4FB9-ADCA-4125E63EB6B9}" srcOrd="2" destOrd="0" presId="urn:microsoft.com/office/officeart/2005/8/layout/vList4"/>
    <dgm:cxn modelId="{09E57D26-C67E-4A62-A8BB-C5B7A4C54CAE}" type="presParOf" srcId="{16847238-488A-4184-BD18-99EEA16A989F}" destId="{23C83083-5BF0-4268-B8B7-1E7DAE54022B}" srcOrd="1" destOrd="0" presId="urn:microsoft.com/office/officeart/2005/8/layout/vList4"/>
    <dgm:cxn modelId="{DA6BE085-0C86-4687-932F-B7F8B0BD9839}" type="presParOf" srcId="{16847238-488A-4184-BD18-99EEA16A989F}" destId="{52B81FBC-E0B3-4ECE-8513-AC357B07C52F}" srcOrd="2" destOrd="0" presId="urn:microsoft.com/office/officeart/2005/8/layout/vList4"/>
    <dgm:cxn modelId="{B821C815-40FF-4FB5-A161-72F82D1322C8}" type="presParOf" srcId="{52B81FBC-E0B3-4ECE-8513-AC357B07C52F}" destId="{26B530E5-887D-4726-896B-13152EFA7049}" srcOrd="0" destOrd="0" presId="urn:microsoft.com/office/officeart/2005/8/layout/vList4"/>
    <dgm:cxn modelId="{0764376E-50EB-445A-B009-0FB03E16395B}" type="presParOf" srcId="{52B81FBC-E0B3-4ECE-8513-AC357B07C52F}" destId="{FDF0193F-1075-4EF3-878C-21275299A17E}" srcOrd="1" destOrd="0" presId="urn:microsoft.com/office/officeart/2005/8/layout/vList4"/>
    <dgm:cxn modelId="{EEAA643A-0680-4F33-9A5D-7E219A92697E}" type="presParOf" srcId="{52B81FBC-E0B3-4ECE-8513-AC357B07C52F}" destId="{B7DFF84D-1A45-423C-99F5-F600B3B5A8B6}" srcOrd="2" destOrd="0" presId="urn:microsoft.com/office/officeart/2005/8/layout/vList4"/>
    <dgm:cxn modelId="{99F52385-6FB9-4B84-B606-963A5DA0CCF2}" type="presParOf" srcId="{16847238-488A-4184-BD18-99EEA16A989F}" destId="{EB700AEA-6612-4444-8B57-62E80F48EB3C}" srcOrd="3" destOrd="0" presId="urn:microsoft.com/office/officeart/2005/8/layout/vList4"/>
    <dgm:cxn modelId="{C6061A7B-6032-4295-8BF9-B99A697B5E70}" type="presParOf" srcId="{16847238-488A-4184-BD18-99EEA16A989F}" destId="{3CB08B71-0A1F-49AA-A6A1-823BD8AD9B64}" srcOrd="4" destOrd="0" presId="urn:microsoft.com/office/officeart/2005/8/layout/vList4"/>
    <dgm:cxn modelId="{02A8EB08-8B41-476E-85EC-9E8D43E93F9A}" type="presParOf" srcId="{3CB08B71-0A1F-49AA-A6A1-823BD8AD9B64}" destId="{4B0785B4-4749-467D-B964-837CFD17A562}" srcOrd="0" destOrd="0" presId="urn:microsoft.com/office/officeart/2005/8/layout/vList4"/>
    <dgm:cxn modelId="{9D0846DE-F558-4FDF-9257-FED744B04275}" type="presParOf" srcId="{3CB08B71-0A1F-49AA-A6A1-823BD8AD9B64}" destId="{43EFA100-61CC-4F82-81B3-1AEFE3416903}" srcOrd="1" destOrd="0" presId="urn:microsoft.com/office/officeart/2005/8/layout/vList4"/>
    <dgm:cxn modelId="{376F3548-C32E-4037-A6B4-D4F49262EB3D}" type="presParOf" srcId="{3CB08B71-0A1F-49AA-A6A1-823BD8AD9B64}" destId="{92C05843-9D42-4674-94C6-DFF484AACEA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C47353-CF5D-4E36-BA4B-5FA1837F7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A01E798B-2951-4D5B-8EBE-781756035855}">
      <dgm:prSet phldrT="[Text]"/>
      <dgm:spPr/>
      <dgm:t>
        <a:bodyPr/>
        <a:lstStyle/>
        <a:p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Perluasan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pembelajaran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tatap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muka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untuk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zona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kuning</a:t>
          </a:r>
          <a:endParaRPr lang="en-ID" dirty="0"/>
        </a:p>
      </dgm:t>
    </dgm:pt>
    <dgm:pt modelId="{4D7D1C80-F1A0-46BA-9A9F-F9CACCB20D93}" type="parTrans" cxnId="{B280AAEC-045D-49C6-979C-6278674F7782}">
      <dgm:prSet/>
      <dgm:spPr/>
      <dgm:t>
        <a:bodyPr/>
        <a:lstStyle/>
        <a:p>
          <a:endParaRPr lang="en-ID"/>
        </a:p>
      </dgm:t>
    </dgm:pt>
    <dgm:pt modelId="{178C9D75-E2D1-411A-B618-4AD62E7F9BB7}" type="sibTrans" cxnId="{B280AAEC-045D-49C6-979C-6278674F7782}">
      <dgm:prSet/>
      <dgm:spPr/>
      <dgm:t>
        <a:bodyPr/>
        <a:lstStyle/>
        <a:p>
          <a:endParaRPr lang="en-ID"/>
        </a:p>
      </dgm:t>
    </dgm:pt>
    <dgm:pt modelId="{119B4149-B651-4BA3-95EB-1233ADB2E878}">
      <dgm:prSet phldrT="[Text]"/>
      <dgm:spPr/>
      <dgm:t>
        <a:bodyPr/>
        <a:lstStyle/>
        <a:p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Kurikulum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darurat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(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dalam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kondisi</a:t>
          </a:r>
          <a:r>
            <a:rPr lang="en-ID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khusus</a:t>
          </a:r>
          <a:endParaRPr lang="en-ID" dirty="0"/>
        </a:p>
      </dgm:t>
    </dgm:pt>
    <dgm:pt modelId="{4169F720-BC44-4FAE-8EC6-5152BE82C9F1}" type="parTrans" cxnId="{1594DF68-B93A-458F-B92A-EF9EBA0D7026}">
      <dgm:prSet/>
      <dgm:spPr/>
      <dgm:t>
        <a:bodyPr/>
        <a:lstStyle/>
        <a:p>
          <a:endParaRPr lang="en-ID"/>
        </a:p>
      </dgm:t>
    </dgm:pt>
    <dgm:pt modelId="{9BBE4A79-85F7-4998-8E42-073E34ED592D}" type="sibTrans" cxnId="{1594DF68-B93A-458F-B92A-EF9EBA0D7026}">
      <dgm:prSet/>
      <dgm:spPr/>
      <dgm:t>
        <a:bodyPr/>
        <a:lstStyle/>
        <a:p>
          <a:endParaRPr lang="en-ID"/>
        </a:p>
      </dgm:t>
    </dgm:pt>
    <dgm:pt modelId="{DC80AE67-F4C3-4901-BC46-DEB1B2DF7793}" type="pres">
      <dgm:prSet presAssocID="{28C47353-CF5D-4E36-BA4B-5FA1837F7DC1}" presName="linear" presStyleCnt="0">
        <dgm:presLayoutVars>
          <dgm:animLvl val="lvl"/>
          <dgm:resizeHandles val="exact"/>
        </dgm:presLayoutVars>
      </dgm:prSet>
      <dgm:spPr/>
    </dgm:pt>
    <dgm:pt modelId="{215D979F-628E-42A4-B025-02B4343EBF3E}" type="pres">
      <dgm:prSet presAssocID="{A01E798B-2951-4D5B-8EBE-78175603585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F786727-6615-4736-82F0-785AAD6DEB78}" type="pres">
      <dgm:prSet presAssocID="{178C9D75-E2D1-411A-B618-4AD62E7F9BB7}" presName="spacer" presStyleCnt="0"/>
      <dgm:spPr/>
    </dgm:pt>
    <dgm:pt modelId="{290A6089-A51F-42AC-B4F3-F4ECD9A30F5B}" type="pres">
      <dgm:prSet presAssocID="{119B4149-B651-4BA3-95EB-1233ADB2E878}" presName="parentText" presStyleLbl="node1" presStyleIdx="1" presStyleCnt="2" custLinFactY="7156" custLinFactNeighborY="100000">
        <dgm:presLayoutVars>
          <dgm:chMax val="0"/>
          <dgm:bulletEnabled val="1"/>
        </dgm:presLayoutVars>
      </dgm:prSet>
      <dgm:spPr/>
    </dgm:pt>
  </dgm:ptLst>
  <dgm:cxnLst>
    <dgm:cxn modelId="{1594DF68-B93A-458F-B92A-EF9EBA0D7026}" srcId="{28C47353-CF5D-4E36-BA4B-5FA1837F7DC1}" destId="{119B4149-B651-4BA3-95EB-1233ADB2E878}" srcOrd="1" destOrd="0" parTransId="{4169F720-BC44-4FAE-8EC6-5152BE82C9F1}" sibTransId="{9BBE4A79-85F7-4998-8E42-073E34ED592D}"/>
    <dgm:cxn modelId="{66B23788-D4E0-4C71-AD7E-E65CF549E89C}" type="presOf" srcId="{119B4149-B651-4BA3-95EB-1233ADB2E878}" destId="{290A6089-A51F-42AC-B4F3-F4ECD9A30F5B}" srcOrd="0" destOrd="0" presId="urn:microsoft.com/office/officeart/2005/8/layout/vList2"/>
    <dgm:cxn modelId="{5E7632D9-0077-4BED-B7C4-0E47F8A681E4}" type="presOf" srcId="{A01E798B-2951-4D5B-8EBE-781756035855}" destId="{215D979F-628E-42A4-B025-02B4343EBF3E}" srcOrd="0" destOrd="0" presId="urn:microsoft.com/office/officeart/2005/8/layout/vList2"/>
    <dgm:cxn modelId="{B280AAEC-045D-49C6-979C-6278674F7782}" srcId="{28C47353-CF5D-4E36-BA4B-5FA1837F7DC1}" destId="{A01E798B-2951-4D5B-8EBE-781756035855}" srcOrd="0" destOrd="0" parTransId="{4D7D1C80-F1A0-46BA-9A9F-F9CACCB20D93}" sibTransId="{178C9D75-E2D1-411A-B618-4AD62E7F9BB7}"/>
    <dgm:cxn modelId="{DD120AFF-05F9-42CB-A42D-2CA8E5A245F6}" type="presOf" srcId="{28C47353-CF5D-4E36-BA4B-5FA1837F7DC1}" destId="{DC80AE67-F4C3-4901-BC46-DEB1B2DF7793}" srcOrd="0" destOrd="0" presId="urn:microsoft.com/office/officeart/2005/8/layout/vList2"/>
    <dgm:cxn modelId="{4AD5E7A6-77CA-4B73-84C8-1033EED13607}" type="presParOf" srcId="{DC80AE67-F4C3-4901-BC46-DEB1B2DF7793}" destId="{215D979F-628E-42A4-B025-02B4343EBF3E}" srcOrd="0" destOrd="0" presId="urn:microsoft.com/office/officeart/2005/8/layout/vList2"/>
    <dgm:cxn modelId="{40F95E53-612B-45FD-A69E-786F86F86887}" type="presParOf" srcId="{DC80AE67-F4C3-4901-BC46-DEB1B2DF7793}" destId="{FF786727-6615-4736-82F0-785AAD6DEB78}" srcOrd="1" destOrd="0" presId="urn:microsoft.com/office/officeart/2005/8/layout/vList2"/>
    <dgm:cxn modelId="{A607B08A-15C0-45E6-B955-C52FCD942EF0}" type="presParOf" srcId="{DC80AE67-F4C3-4901-BC46-DEB1B2DF7793}" destId="{290A6089-A51F-42AC-B4F3-F4ECD9A30F5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E7025F-6978-4998-9963-F606F8CDA4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D1EC9C32-A7F7-4F13-B88B-A6F5A2A77477}">
      <dgm:prSet phldrT="[Text]"/>
      <dgm:spPr/>
      <dgm:t>
        <a:bodyPr/>
        <a:lstStyle/>
        <a:p>
          <a:pPr>
            <a:buClr>
              <a:schemeClr val="tx1"/>
            </a:buClr>
            <a:buSzPct val="90000"/>
            <a:buFont typeface="+mj-lt"/>
            <a:buAutoNum type="arabicPeriod"/>
          </a:pPr>
          <a:r>
            <a:rPr lang="en-ID" b="0" i="0" dirty="0" err="1">
              <a:effectLst/>
              <a:latin typeface="Roboto Condensed"/>
            </a:rPr>
            <a:t>Tetap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mengacu</a:t>
          </a:r>
          <a:r>
            <a:rPr lang="en-ID" b="0" i="0" dirty="0">
              <a:effectLst/>
              <a:latin typeface="Roboto Condensed"/>
            </a:rPr>
            <a:t> pada </a:t>
          </a:r>
          <a:r>
            <a:rPr lang="en-ID" b="0" i="0" dirty="0" err="1">
              <a:effectLst/>
              <a:latin typeface="Roboto Condensed"/>
            </a:rPr>
            <a:t>Kurikulum</a:t>
          </a:r>
          <a:r>
            <a:rPr lang="en-ID" b="0" i="0" dirty="0">
              <a:effectLst/>
              <a:latin typeface="Roboto Condensed"/>
            </a:rPr>
            <a:t> Nasional;</a:t>
          </a:r>
          <a:endParaRPr lang="en-ID" dirty="0"/>
        </a:p>
      </dgm:t>
    </dgm:pt>
    <dgm:pt modelId="{94A06E2E-CB05-4661-8F6E-658DD5734DB4}" type="parTrans" cxnId="{6E1320B1-313D-49E2-94BF-F012A0D2F091}">
      <dgm:prSet/>
      <dgm:spPr/>
      <dgm:t>
        <a:bodyPr/>
        <a:lstStyle/>
        <a:p>
          <a:endParaRPr lang="en-ID"/>
        </a:p>
      </dgm:t>
    </dgm:pt>
    <dgm:pt modelId="{07079184-6BFE-401F-B761-223F4230FF68}" type="sibTrans" cxnId="{6E1320B1-313D-49E2-94BF-F012A0D2F091}">
      <dgm:prSet/>
      <dgm:spPr/>
      <dgm:t>
        <a:bodyPr/>
        <a:lstStyle/>
        <a:p>
          <a:endParaRPr lang="en-ID"/>
        </a:p>
      </dgm:t>
    </dgm:pt>
    <dgm:pt modelId="{80C8565B-5F11-4318-916D-4A11CA65BE9D}">
      <dgm:prSet phldrT="[Text]"/>
      <dgm:spPr/>
      <dgm:t>
        <a:bodyPr/>
        <a:lstStyle/>
        <a:p>
          <a:r>
            <a:rPr lang="en-ID" b="0" i="0" dirty="0" err="1">
              <a:effectLst/>
              <a:latin typeface="Roboto Condensed"/>
            </a:rPr>
            <a:t>Menggunakan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kurikulum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darurat</a:t>
          </a:r>
          <a:r>
            <a:rPr lang="en-ID" b="0" i="0" dirty="0">
              <a:effectLst/>
              <a:latin typeface="Roboto Condensed"/>
            </a:rPr>
            <a:t>; </a:t>
          </a:r>
          <a:r>
            <a:rPr lang="en-ID" b="0" i="0" dirty="0" err="1">
              <a:effectLst/>
              <a:latin typeface="Roboto Condensed"/>
            </a:rPr>
            <a:t>atau</a:t>
          </a:r>
          <a:endParaRPr lang="en-ID" dirty="0"/>
        </a:p>
      </dgm:t>
    </dgm:pt>
    <dgm:pt modelId="{A81C159F-A931-4367-B259-6C37D1559874}" type="parTrans" cxnId="{6FE23BA8-3A79-4B04-978C-4E6D6B4DEA0D}">
      <dgm:prSet/>
      <dgm:spPr/>
      <dgm:t>
        <a:bodyPr/>
        <a:lstStyle/>
        <a:p>
          <a:endParaRPr lang="en-ID"/>
        </a:p>
      </dgm:t>
    </dgm:pt>
    <dgm:pt modelId="{08F2D6DE-6EF2-41FB-805A-364A9479FC85}" type="sibTrans" cxnId="{6FE23BA8-3A79-4B04-978C-4E6D6B4DEA0D}">
      <dgm:prSet/>
      <dgm:spPr/>
      <dgm:t>
        <a:bodyPr/>
        <a:lstStyle/>
        <a:p>
          <a:endParaRPr lang="en-ID"/>
        </a:p>
      </dgm:t>
    </dgm:pt>
    <dgm:pt modelId="{6E2D25C1-9096-4CB9-B3E8-F7DAECD4CCE3}">
      <dgm:prSet phldrT="[Text]"/>
      <dgm:spPr/>
      <dgm:t>
        <a:bodyPr/>
        <a:lstStyle/>
        <a:p>
          <a:r>
            <a:rPr lang="en-ID" b="0" i="0" dirty="0" err="1">
              <a:effectLst/>
              <a:latin typeface="Roboto Condensed"/>
            </a:rPr>
            <a:t>Melakukan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penyederhanaan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kurikulum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secara</a:t>
          </a:r>
          <a:r>
            <a:rPr lang="en-ID" b="0" i="0" dirty="0">
              <a:effectLst/>
              <a:latin typeface="Roboto Condensed"/>
            </a:rPr>
            <a:t> </a:t>
          </a:r>
          <a:r>
            <a:rPr lang="en-ID" b="0" i="0" dirty="0" err="1">
              <a:effectLst/>
              <a:latin typeface="Roboto Condensed"/>
            </a:rPr>
            <a:t>mandiri</a:t>
          </a:r>
          <a:endParaRPr lang="en-ID" dirty="0"/>
        </a:p>
      </dgm:t>
    </dgm:pt>
    <dgm:pt modelId="{FBFA0956-F2D7-4FD2-AAA9-E156DB098F08}" type="parTrans" cxnId="{EB370ECB-5554-40B8-A0F5-96B6F5B9AD04}">
      <dgm:prSet/>
      <dgm:spPr/>
      <dgm:t>
        <a:bodyPr/>
        <a:lstStyle/>
        <a:p>
          <a:endParaRPr lang="en-ID"/>
        </a:p>
      </dgm:t>
    </dgm:pt>
    <dgm:pt modelId="{FF6A98BC-D526-4FF3-9BB1-81CDACB2B01E}" type="sibTrans" cxnId="{EB370ECB-5554-40B8-A0F5-96B6F5B9AD04}">
      <dgm:prSet/>
      <dgm:spPr/>
      <dgm:t>
        <a:bodyPr/>
        <a:lstStyle/>
        <a:p>
          <a:endParaRPr lang="en-ID"/>
        </a:p>
      </dgm:t>
    </dgm:pt>
    <dgm:pt modelId="{DA364760-3835-4B0A-83DE-8E2B4853A136}" type="pres">
      <dgm:prSet presAssocID="{78E7025F-6978-4998-9963-F606F8CDA47C}" presName="linear" presStyleCnt="0">
        <dgm:presLayoutVars>
          <dgm:animLvl val="lvl"/>
          <dgm:resizeHandles val="exact"/>
        </dgm:presLayoutVars>
      </dgm:prSet>
      <dgm:spPr/>
    </dgm:pt>
    <dgm:pt modelId="{73E91274-12D3-4DC5-8138-881C4861BE83}" type="pres">
      <dgm:prSet presAssocID="{D1EC9C32-A7F7-4F13-B88B-A6F5A2A774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8FC9E1F-5DFB-42EE-9AE4-58FFD46770A2}" type="pres">
      <dgm:prSet presAssocID="{07079184-6BFE-401F-B761-223F4230FF68}" presName="spacer" presStyleCnt="0"/>
      <dgm:spPr/>
    </dgm:pt>
    <dgm:pt modelId="{6033BC6B-3FBB-48F3-B8E9-C56739135AB1}" type="pres">
      <dgm:prSet presAssocID="{80C8565B-5F11-4318-916D-4A11CA65BE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0B1635-8847-418C-9C4B-20948D36EA39}" type="pres">
      <dgm:prSet presAssocID="{08F2D6DE-6EF2-41FB-805A-364A9479FC85}" presName="spacer" presStyleCnt="0"/>
      <dgm:spPr/>
    </dgm:pt>
    <dgm:pt modelId="{97F8711B-6226-40E3-A141-9A7E99799BB9}" type="pres">
      <dgm:prSet presAssocID="{6E2D25C1-9096-4CB9-B3E8-F7DAECD4CCE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703508-43AF-484A-AEEF-CC0FD36D7B90}" type="presOf" srcId="{78E7025F-6978-4998-9963-F606F8CDA47C}" destId="{DA364760-3835-4B0A-83DE-8E2B4853A136}" srcOrd="0" destOrd="0" presId="urn:microsoft.com/office/officeart/2005/8/layout/vList2"/>
    <dgm:cxn modelId="{6FE23BA8-3A79-4B04-978C-4E6D6B4DEA0D}" srcId="{78E7025F-6978-4998-9963-F606F8CDA47C}" destId="{80C8565B-5F11-4318-916D-4A11CA65BE9D}" srcOrd="1" destOrd="0" parTransId="{A81C159F-A931-4367-B259-6C37D1559874}" sibTransId="{08F2D6DE-6EF2-41FB-805A-364A9479FC85}"/>
    <dgm:cxn modelId="{6E1320B1-313D-49E2-94BF-F012A0D2F091}" srcId="{78E7025F-6978-4998-9963-F606F8CDA47C}" destId="{D1EC9C32-A7F7-4F13-B88B-A6F5A2A77477}" srcOrd="0" destOrd="0" parTransId="{94A06E2E-CB05-4661-8F6E-658DD5734DB4}" sibTransId="{07079184-6BFE-401F-B761-223F4230FF68}"/>
    <dgm:cxn modelId="{20F67CB8-EC67-49F7-A1FC-5DE49C8CF1A2}" type="presOf" srcId="{80C8565B-5F11-4318-916D-4A11CA65BE9D}" destId="{6033BC6B-3FBB-48F3-B8E9-C56739135AB1}" srcOrd="0" destOrd="0" presId="urn:microsoft.com/office/officeart/2005/8/layout/vList2"/>
    <dgm:cxn modelId="{EB370ECB-5554-40B8-A0F5-96B6F5B9AD04}" srcId="{78E7025F-6978-4998-9963-F606F8CDA47C}" destId="{6E2D25C1-9096-4CB9-B3E8-F7DAECD4CCE3}" srcOrd="2" destOrd="0" parTransId="{FBFA0956-F2D7-4FD2-AAA9-E156DB098F08}" sibTransId="{FF6A98BC-D526-4FF3-9BB1-81CDACB2B01E}"/>
    <dgm:cxn modelId="{018923F6-75ED-4437-AC98-5CE963B318EB}" type="presOf" srcId="{D1EC9C32-A7F7-4F13-B88B-A6F5A2A77477}" destId="{73E91274-12D3-4DC5-8138-881C4861BE83}" srcOrd="0" destOrd="0" presId="urn:microsoft.com/office/officeart/2005/8/layout/vList2"/>
    <dgm:cxn modelId="{291B55FC-16D9-4540-A23B-574B7A1EDDDD}" type="presOf" srcId="{6E2D25C1-9096-4CB9-B3E8-F7DAECD4CCE3}" destId="{97F8711B-6226-40E3-A141-9A7E99799BB9}" srcOrd="0" destOrd="0" presId="urn:microsoft.com/office/officeart/2005/8/layout/vList2"/>
    <dgm:cxn modelId="{F213D766-9AD5-42D2-BD8A-CA1620417353}" type="presParOf" srcId="{DA364760-3835-4B0A-83DE-8E2B4853A136}" destId="{73E91274-12D3-4DC5-8138-881C4861BE83}" srcOrd="0" destOrd="0" presId="urn:microsoft.com/office/officeart/2005/8/layout/vList2"/>
    <dgm:cxn modelId="{06EA391C-4CC6-412E-8213-799281C0C075}" type="presParOf" srcId="{DA364760-3835-4B0A-83DE-8E2B4853A136}" destId="{58FC9E1F-5DFB-42EE-9AE4-58FFD46770A2}" srcOrd="1" destOrd="0" presId="urn:microsoft.com/office/officeart/2005/8/layout/vList2"/>
    <dgm:cxn modelId="{E0FAB524-A7C9-4A89-AFAE-450D90624C23}" type="presParOf" srcId="{DA364760-3835-4B0A-83DE-8E2B4853A136}" destId="{6033BC6B-3FBB-48F3-B8E9-C56739135AB1}" srcOrd="2" destOrd="0" presId="urn:microsoft.com/office/officeart/2005/8/layout/vList2"/>
    <dgm:cxn modelId="{93A0F2DC-D902-4F11-8653-635B21D4EB73}" type="presParOf" srcId="{DA364760-3835-4B0A-83DE-8E2B4853A136}" destId="{B40B1635-8847-418C-9C4B-20948D36EA39}" srcOrd="3" destOrd="0" presId="urn:microsoft.com/office/officeart/2005/8/layout/vList2"/>
    <dgm:cxn modelId="{BE4BD30B-4AC7-4FED-B39C-D54429762235}" type="presParOf" srcId="{DA364760-3835-4B0A-83DE-8E2B4853A136}" destId="{97F8711B-6226-40E3-A141-9A7E99799B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8DE743-5E56-4752-A148-0769AD1144BB}" type="doc">
      <dgm:prSet loTypeId="urn:microsoft.com/office/officeart/2005/8/layout/cycle8" loCatId="cycle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C0107D92-D295-4E2D-8667-2A9851568A29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2800" dirty="0" err="1"/>
            <a:t>Pengeta</a:t>
          </a:r>
          <a:r>
            <a:rPr lang="en-US" sz="2800" dirty="0"/>
            <a:t> </a:t>
          </a:r>
          <a:r>
            <a:rPr lang="en-US" sz="2800" dirty="0" err="1"/>
            <a:t>huan</a:t>
          </a:r>
          <a:endParaRPr lang="en-US" sz="2800" dirty="0"/>
        </a:p>
      </dgm:t>
    </dgm:pt>
    <dgm:pt modelId="{02548234-84D2-4B77-A46D-EDA3BCDAC748}" type="parTrans" cxnId="{A52BB32D-DEC8-4837-A340-ECBCFD82A0E4}">
      <dgm:prSet/>
      <dgm:spPr/>
      <dgm:t>
        <a:bodyPr/>
        <a:lstStyle/>
        <a:p>
          <a:endParaRPr lang="en-US"/>
        </a:p>
      </dgm:t>
    </dgm:pt>
    <dgm:pt modelId="{7AD04878-7465-4102-90A9-DD3E808893CD}" type="sibTrans" cxnId="{A52BB32D-DEC8-4837-A340-ECBCFD82A0E4}">
      <dgm:prSet/>
      <dgm:spPr/>
      <dgm:t>
        <a:bodyPr/>
        <a:lstStyle/>
        <a:p>
          <a:endParaRPr lang="en-US"/>
        </a:p>
      </dgm:t>
    </dgm:pt>
    <dgm:pt modelId="{97D038B9-08FF-4C3C-82BD-475C655ACA3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err="1"/>
            <a:t>Keterampilan</a:t>
          </a:r>
          <a:endParaRPr lang="en-US" dirty="0"/>
        </a:p>
      </dgm:t>
    </dgm:pt>
    <dgm:pt modelId="{62E2E241-404D-4FE0-8058-83EC85A3EB66}" type="parTrans" cxnId="{86E3F6FC-6092-4BF6-B712-828EE71D4203}">
      <dgm:prSet/>
      <dgm:spPr/>
      <dgm:t>
        <a:bodyPr/>
        <a:lstStyle/>
        <a:p>
          <a:endParaRPr lang="en-US"/>
        </a:p>
      </dgm:t>
    </dgm:pt>
    <dgm:pt modelId="{7993196F-E523-42D9-BB64-35FA370FA2C9}" type="sibTrans" cxnId="{86E3F6FC-6092-4BF6-B712-828EE71D4203}">
      <dgm:prSet/>
      <dgm:spPr/>
      <dgm:t>
        <a:bodyPr/>
        <a:lstStyle/>
        <a:p>
          <a:endParaRPr lang="en-US"/>
        </a:p>
      </dgm:t>
    </dgm:pt>
    <dgm:pt modelId="{156F02A8-E2F9-4842-BA5D-CF69E4AC07AA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3200" dirty="0" err="1"/>
            <a:t>Sikap</a:t>
          </a:r>
          <a:endParaRPr lang="en-US" sz="3200" dirty="0"/>
        </a:p>
      </dgm:t>
    </dgm:pt>
    <dgm:pt modelId="{B21F588C-7785-46C5-86AA-206B271A489F}" type="parTrans" cxnId="{9F7B9081-AE3B-41A5-83D8-6CB9D8BA752C}">
      <dgm:prSet/>
      <dgm:spPr/>
      <dgm:t>
        <a:bodyPr/>
        <a:lstStyle/>
        <a:p>
          <a:endParaRPr lang="en-US"/>
        </a:p>
      </dgm:t>
    </dgm:pt>
    <dgm:pt modelId="{1A45746D-2D4A-4BFA-9F3E-C4CEDA7559ED}" type="sibTrans" cxnId="{9F7B9081-AE3B-41A5-83D8-6CB9D8BA752C}">
      <dgm:prSet/>
      <dgm:spPr/>
      <dgm:t>
        <a:bodyPr/>
        <a:lstStyle/>
        <a:p>
          <a:endParaRPr lang="en-US"/>
        </a:p>
      </dgm:t>
    </dgm:pt>
    <dgm:pt modelId="{CE3531AF-4823-4584-9339-37CFFC9C3264}" type="pres">
      <dgm:prSet presAssocID="{298DE743-5E56-4752-A148-0769AD1144BB}" presName="compositeShape" presStyleCnt="0">
        <dgm:presLayoutVars>
          <dgm:chMax val="7"/>
          <dgm:dir/>
          <dgm:resizeHandles val="exact"/>
        </dgm:presLayoutVars>
      </dgm:prSet>
      <dgm:spPr/>
    </dgm:pt>
    <dgm:pt modelId="{CC91EFFC-1D79-46C6-BB55-6C8D488EB7AA}" type="pres">
      <dgm:prSet presAssocID="{298DE743-5E56-4752-A148-0769AD1144BB}" presName="wedge1" presStyleLbl="node1" presStyleIdx="0" presStyleCnt="3"/>
      <dgm:spPr/>
    </dgm:pt>
    <dgm:pt modelId="{B45AF5A9-B979-4827-9152-51BF1D041B4D}" type="pres">
      <dgm:prSet presAssocID="{298DE743-5E56-4752-A148-0769AD1144BB}" presName="dummy1a" presStyleCnt="0"/>
      <dgm:spPr/>
    </dgm:pt>
    <dgm:pt modelId="{AB4AE5F8-00E6-4EFA-80E9-A5976F7FBDB3}" type="pres">
      <dgm:prSet presAssocID="{298DE743-5E56-4752-A148-0769AD1144BB}" presName="dummy1b" presStyleCnt="0"/>
      <dgm:spPr/>
    </dgm:pt>
    <dgm:pt modelId="{8E767C68-59CC-45D7-9A66-A3B420777E79}" type="pres">
      <dgm:prSet presAssocID="{298DE743-5E56-4752-A148-0769AD1144B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E11AD6A-C338-4C0A-9498-00A98F90A690}" type="pres">
      <dgm:prSet presAssocID="{298DE743-5E56-4752-A148-0769AD1144BB}" presName="wedge2" presStyleLbl="node1" presStyleIdx="1" presStyleCnt="3"/>
      <dgm:spPr/>
    </dgm:pt>
    <dgm:pt modelId="{4DB1EB5C-5EB3-41E0-A43D-CA99C35C1809}" type="pres">
      <dgm:prSet presAssocID="{298DE743-5E56-4752-A148-0769AD1144BB}" presName="dummy2a" presStyleCnt="0"/>
      <dgm:spPr/>
    </dgm:pt>
    <dgm:pt modelId="{A2ED735D-36AD-48F2-8400-0D04467FF520}" type="pres">
      <dgm:prSet presAssocID="{298DE743-5E56-4752-A148-0769AD1144BB}" presName="dummy2b" presStyleCnt="0"/>
      <dgm:spPr/>
    </dgm:pt>
    <dgm:pt modelId="{0377C12A-BBB1-44C1-9B72-AF9AFF082DEA}" type="pres">
      <dgm:prSet presAssocID="{298DE743-5E56-4752-A148-0769AD1144B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4566EA-1AB9-498D-AFC9-413106937D7A}" type="pres">
      <dgm:prSet presAssocID="{298DE743-5E56-4752-A148-0769AD1144BB}" presName="wedge3" presStyleLbl="node1" presStyleIdx="2" presStyleCnt="3"/>
      <dgm:spPr/>
    </dgm:pt>
    <dgm:pt modelId="{19F4C10C-DE97-4579-881E-03CCB859ED84}" type="pres">
      <dgm:prSet presAssocID="{298DE743-5E56-4752-A148-0769AD1144BB}" presName="dummy3a" presStyleCnt="0"/>
      <dgm:spPr/>
    </dgm:pt>
    <dgm:pt modelId="{77493C00-F672-4BA1-9245-EBCEDD7C0447}" type="pres">
      <dgm:prSet presAssocID="{298DE743-5E56-4752-A148-0769AD1144BB}" presName="dummy3b" presStyleCnt="0"/>
      <dgm:spPr/>
    </dgm:pt>
    <dgm:pt modelId="{AA5C6C46-B5F6-411E-BF2D-F9771FDFC4D2}" type="pres">
      <dgm:prSet presAssocID="{298DE743-5E56-4752-A148-0769AD1144B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04C9729A-9AD3-45F5-9EE2-AA1FCE953943}" type="pres">
      <dgm:prSet presAssocID="{7AD04878-7465-4102-90A9-DD3E808893CD}" presName="arrowWedge1" presStyleLbl="fgSibTrans2D1" presStyleIdx="0" presStyleCnt="3"/>
      <dgm:spPr/>
    </dgm:pt>
    <dgm:pt modelId="{302E5230-2524-4C5E-BCDB-49C92A10D6D2}" type="pres">
      <dgm:prSet presAssocID="{7993196F-E523-42D9-BB64-35FA370FA2C9}" presName="arrowWedge2" presStyleLbl="fgSibTrans2D1" presStyleIdx="1" presStyleCnt="3"/>
      <dgm:spPr/>
    </dgm:pt>
    <dgm:pt modelId="{A7EB1F68-3A82-4541-BEA3-974DEA47FC97}" type="pres">
      <dgm:prSet presAssocID="{1A45746D-2D4A-4BFA-9F3E-C4CEDA7559ED}" presName="arrowWedge3" presStyleLbl="fgSibTrans2D1" presStyleIdx="2" presStyleCnt="3"/>
      <dgm:spPr/>
    </dgm:pt>
  </dgm:ptLst>
  <dgm:cxnLst>
    <dgm:cxn modelId="{4D25B505-3249-4771-8E4D-C26626BFB4BE}" type="presOf" srcId="{298DE743-5E56-4752-A148-0769AD1144BB}" destId="{CE3531AF-4823-4584-9339-37CFFC9C3264}" srcOrd="0" destOrd="0" presId="urn:microsoft.com/office/officeart/2005/8/layout/cycle8"/>
    <dgm:cxn modelId="{7A594E14-00E3-4D4D-8507-4F560E262E13}" type="presOf" srcId="{C0107D92-D295-4E2D-8667-2A9851568A29}" destId="{8E767C68-59CC-45D7-9A66-A3B420777E79}" srcOrd="1" destOrd="0" presId="urn:microsoft.com/office/officeart/2005/8/layout/cycle8"/>
    <dgm:cxn modelId="{16745C26-3E51-4942-8E12-D042A0B2E200}" type="presOf" srcId="{156F02A8-E2F9-4842-BA5D-CF69E4AC07AA}" destId="{5E4566EA-1AB9-498D-AFC9-413106937D7A}" srcOrd="0" destOrd="0" presId="urn:microsoft.com/office/officeart/2005/8/layout/cycle8"/>
    <dgm:cxn modelId="{A52BB32D-DEC8-4837-A340-ECBCFD82A0E4}" srcId="{298DE743-5E56-4752-A148-0769AD1144BB}" destId="{C0107D92-D295-4E2D-8667-2A9851568A29}" srcOrd="0" destOrd="0" parTransId="{02548234-84D2-4B77-A46D-EDA3BCDAC748}" sibTransId="{7AD04878-7465-4102-90A9-DD3E808893CD}"/>
    <dgm:cxn modelId="{7E2E3F77-62D2-47C9-B6B3-052FD1EF354B}" type="presOf" srcId="{C0107D92-D295-4E2D-8667-2A9851568A29}" destId="{CC91EFFC-1D79-46C6-BB55-6C8D488EB7AA}" srcOrd="0" destOrd="0" presId="urn:microsoft.com/office/officeart/2005/8/layout/cycle8"/>
    <dgm:cxn modelId="{9F7B9081-AE3B-41A5-83D8-6CB9D8BA752C}" srcId="{298DE743-5E56-4752-A148-0769AD1144BB}" destId="{156F02A8-E2F9-4842-BA5D-CF69E4AC07AA}" srcOrd="2" destOrd="0" parTransId="{B21F588C-7785-46C5-86AA-206B271A489F}" sibTransId="{1A45746D-2D4A-4BFA-9F3E-C4CEDA7559ED}"/>
    <dgm:cxn modelId="{FFF7A892-BB5B-41C9-A2F6-E81FDFFE52BC}" type="presOf" srcId="{156F02A8-E2F9-4842-BA5D-CF69E4AC07AA}" destId="{AA5C6C46-B5F6-411E-BF2D-F9771FDFC4D2}" srcOrd="1" destOrd="0" presId="urn:microsoft.com/office/officeart/2005/8/layout/cycle8"/>
    <dgm:cxn modelId="{F811A0AE-3DDE-4400-B5BB-992EC995FC85}" type="presOf" srcId="{97D038B9-08FF-4C3C-82BD-475C655ACA37}" destId="{5E11AD6A-C338-4C0A-9498-00A98F90A690}" srcOrd="0" destOrd="0" presId="urn:microsoft.com/office/officeart/2005/8/layout/cycle8"/>
    <dgm:cxn modelId="{D78835BE-B437-4463-9C14-BD735A61498D}" type="presOf" srcId="{97D038B9-08FF-4C3C-82BD-475C655ACA37}" destId="{0377C12A-BBB1-44C1-9B72-AF9AFF082DEA}" srcOrd="1" destOrd="0" presId="urn:microsoft.com/office/officeart/2005/8/layout/cycle8"/>
    <dgm:cxn modelId="{86E3F6FC-6092-4BF6-B712-828EE71D4203}" srcId="{298DE743-5E56-4752-A148-0769AD1144BB}" destId="{97D038B9-08FF-4C3C-82BD-475C655ACA37}" srcOrd="1" destOrd="0" parTransId="{62E2E241-404D-4FE0-8058-83EC85A3EB66}" sibTransId="{7993196F-E523-42D9-BB64-35FA370FA2C9}"/>
    <dgm:cxn modelId="{499E4633-936C-4B6A-8759-F5B5B84CBCAD}" type="presParOf" srcId="{CE3531AF-4823-4584-9339-37CFFC9C3264}" destId="{CC91EFFC-1D79-46C6-BB55-6C8D488EB7AA}" srcOrd="0" destOrd="0" presId="urn:microsoft.com/office/officeart/2005/8/layout/cycle8"/>
    <dgm:cxn modelId="{134D820A-4E9A-4768-B66E-40361816C011}" type="presParOf" srcId="{CE3531AF-4823-4584-9339-37CFFC9C3264}" destId="{B45AF5A9-B979-4827-9152-51BF1D041B4D}" srcOrd="1" destOrd="0" presId="urn:microsoft.com/office/officeart/2005/8/layout/cycle8"/>
    <dgm:cxn modelId="{97FA8D58-0A2B-49E0-A0D6-8F3A85C44D87}" type="presParOf" srcId="{CE3531AF-4823-4584-9339-37CFFC9C3264}" destId="{AB4AE5F8-00E6-4EFA-80E9-A5976F7FBDB3}" srcOrd="2" destOrd="0" presId="urn:microsoft.com/office/officeart/2005/8/layout/cycle8"/>
    <dgm:cxn modelId="{55794C1A-E208-4291-826C-693DD7AB7FBE}" type="presParOf" srcId="{CE3531AF-4823-4584-9339-37CFFC9C3264}" destId="{8E767C68-59CC-45D7-9A66-A3B420777E79}" srcOrd="3" destOrd="0" presId="urn:microsoft.com/office/officeart/2005/8/layout/cycle8"/>
    <dgm:cxn modelId="{ED8DA8A6-E667-412A-8CEA-CAF9955E04D7}" type="presParOf" srcId="{CE3531AF-4823-4584-9339-37CFFC9C3264}" destId="{5E11AD6A-C338-4C0A-9498-00A98F90A690}" srcOrd="4" destOrd="0" presId="urn:microsoft.com/office/officeart/2005/8/layout/cycle8"/>
    <dgm:cxn modelId="{A69966FD-E32F-4423-B303-02C35D7224EE}" type="presParOf" srcId="{CE3531AF-4823-4584-9339-37CFFC9C3264}" destId="{4DB1EB5C-5EB3-41E0-A43D-CA99C35C1809}" srcOrd="5" destOrd="0" presId="urn:microsoft.com/office/officeart/2005/8/layout/cycle8"/>
    <dgm:cxn modelId="{458A9A7E-16C6-4A88-A9F4-EB68FCF76661}" type="presParOf" srcId="{CE3531AF-4823-4584-9339-37CFFC9C3264}" destId="{A2ED735D-36AD-48F2-8400-0D04467FF520}" srcOrd="6" destOrd="0" presId="urn:microsoft.com/office/officeart/2005/8/layout/cycle8"/>
    <dgm:cxn modelId="{8F16CA02-383B-4663-9D3E-FC6CA86C8D9F}" type="presParOf" srcId="{CE3531AF-4823-4584-9339-37CFFC9C3264}" destId="{0377C12A-BBB1-44C1-9B72-AF9AFF082DEA}" srcOrd="7" destOrd="0" presId="urn:microsoft.com/office/officeart/2005/8/layout/cycle8"/>
    <dgm:cxn modelId="{67770B56-FD7E-4F61-ACAA-C6F95BEA39C7}" type="presParOf" srcId="{CE3531AF-4823-4584-9339-37CFFC9C3264}" destId="{5E4566EA-1AB9-498D-AFC9-413106937D7A}" srcOrd="8" destOrd="0" presId="urn:microsoft.com/office/officeart/2005/8/layout/cycle8"/>
    <dgm:cxn modelId="{A64591D7-F441-4512-A821-972127CFE624}" type="presParOf" srcId="{CE3531AF-4823-4584-9339-37CFFC9C3264}" destId="{19F4C10C-DE97-4579-881E-03CCB859ED84}" srcOrd="9" destOrd="0" presId="urn:microsoft.com/office/officeart/2005/8/layout/cycle8"/>
    <dgm:cxn modelId="{47D34BFE-0D46-457F-970F-7AF42635FCBC}" type="presParOf" srcId="{CE3531AF-4823-4584-9339-37CFFC9C3264}" destId="{77493C00-F672-4BA1-9245-EBCEDD7C0447}" srcOrd="10" destOrd="0" presId="urn:microsoft.com/office/officeart/2005/8/layout/cycle8"/>
    <dgm:cxn modelId="{95DC4346-AB77-4B24-98E3-1473768A27D3}" type="presParOf" srcId="{CE3531AF-4823-4584-9339-37CFFC9C3264}" destId="{AA5C6C46-B5F6-411E-BF2D-F9771FDFC4D2}" srcOrd="11" destOrd="0" presId="urn:microsoft.com/office/officeart/2005/8/layout/cycle8"/>
    <dgm:cxn modelId="{5B6B4BAC-795A-401C-A80C-566EC8AC813A}" type="presParOf" srcId="{CE3531AF-4823-4584-9339-37CFFC9C3264}" destId="{04C9729A-9AD3-45F5-9EE2-AA1FCE953943}" srcOrd="12" destOrd="0" presId="urn:microsoft.com/office/officeart/2005/8/layout/cycle8"/>
    <dgm:cxn modelId="{F0E9C040-0C80-4260-B15C-88B4EBEA2892}" type="presParOf" srcId="{CE3531AF-4823-4584-9339-37CFFC9C3264}" destId="{302E5230-2524-4C5E-BCDB-49C92A10D6D2}" srcOrd="13" destOrd="0" presId="urn:microsoft.com/office/officeart/2005/8/layout/cycle8"/>
    <dgm:cxn modelId="{A7F97ADF-36BF-4F69-A54C-3382E94BA017}" type="presParOf" srcId="{CE3531AF-4823-4584-9339-37CFFC9C3264}" destId="{A7EB1F68-3A82-4541-BEA3-974DEA47FC9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95E252-3277-476D-A995-B91C04125CAA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</dgm:pt>
    <dgm:pt modelId="{2B0DFB76-0F78-4629-B521-4B139AF43BDB}">
      <dgm:prSet phldrT="[Text]"/>
      <dgm:spPr/>
      <dgm:t>
        <a:bodyPr/>
        <a:lstStyle/>
        <a:p>
          <a:r>
            <a:rPr lang="en-ID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Asesmen</a:t>
          </a:r>
          <a:r>
            <a:rPr lang="en-ID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Kognitif</a:t>
          </a:r>
          <a:r>
            <a:rPr lang="en-ID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endParaRPr lang="en-ID" dirty="0"/>
        </a:p>
      </dgm:t>
    </dgm:pt>
    <dgm:pt modelId="{0C1E4828-5268-4B26-A56D-4046E8D9F973}" type="parTrans" cxnId="{4FAEA27A-1C13-4483-BDD6-EBA8D8421B8E}">
      <dgm:prSet/>
      <dgm:spPr/>
      <dgm:t>
        <a:bodyPr/>
        <a:lstStyle/>
        <a:p>
          <a:endParaRPr lang="en-ID"/>
        </a:p>
      </dgm:t>
    </dgm:pt>
    <dgm:pt modelId="{F16A7161-75B6-48B3-91DF-CE63D17D872E}" type="sibTrans" cxnId="{4FAEA27A-1C13-4483-BDD6-EBA8D8421B8E}">
      <dgm:prSet/>
      <dgm:spPr/>
      <dgm:t>
        <a:bodyPr/>
        <a:lstStyle/>
        <a:p>
          <a:endParaRPr lang="en-ID"/>
        </a:p>
      </dgm:t>
    </dgm:pt>
    <dgm:pt modelId="{7AC537CC-F47F-4124-A54B-C914C0626409}">
      <dgm:prSet phldrT="[Text]"/>
      <dgm:spPr/>
      <dgm:t>
        <a:bodyPr/>
        <a:lstStyle/>
        <a:p>
          <a:r>
            <a:rPr lang="en-ID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Asesmen</a:t>
          </a:r>
          <a:r>
            <a:rPr lang="en-ID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Non-</a:t>
          </a:r>
          <a:r>
            <a:rPr lang="en-ID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Kognitif</a:t>
          </a:r>
          <a:r>
            <a:rPr lang="en-ID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endParaRPr lang="en-ID" dirty="0"/>
        </a:p>
      </dgm:t>
    </dgm:pt>
    <dgm:pt modelId="{F056D7EA-D149-42D8-B1D2-176BE100FB89}" type="parTrans" cxnId="{DFA6DB76-CEE8-41C1-8EFA-0D0EFB968131}">
      <dgm:prSet/>
      <dgm:spPr/>
      <dgm:t>
        <a:bodyPr/>
        <a:lstStyle/>
        <a:p>
          <a:endParaRPr lang="en-ID"/>
        </a:p>
      </dgm:t>
    </dgm:pt>
    <dgm:pt modelId="{93F2E5FE-76A8-4006-B418-41175C38A379}" type="sibTrans" cxnId="{DFA6DB76-CEE8-41C1-8EFA-0D0EFB968131}">
      <dgm:prSet/>
      <dgm:spPr/>
      <dgm:t>
        <a:bodyPr/>
        <a:lstStyle/>
        <a:p>
          <a:endParaRPr lang="en-ID"/>
        </a:p>
      </dgm:t>
    </dgm:pt>
    <dgm:pt modelId="{0FEC9472-52A2-4E4D-9C30-4C0EBECD73FA}" type="pres">
      <dgm:prSet presAssocID="{DD95E252-3277-476D-A995-B91C04125CAA}" presName="cycle" presStyleCnt="0">
        <dgm:presLayoutVars>
          <dgm:dir/>
          <dgm:resizeHandles val="exact"/>
        </dgm:presLayoutVars>
      </dgm:prSet>
      <dgm:spPr/>
    </dgm:pt>
    <dgm:pt modelId="{2C374F98-84E7-4A24-ACA0-337EB6142139}" type="pres">
      <dgm:prSet presAssocID="{2B0DFB76-0F78-4629-B521-4B139AF43BDB}" presName="node" presStyleLbl="node1" presStyleIdx="0" presStyleCnt="2">
        <dgm:presLayoutVars>
          <dgm:bulletEnabled val="1"/>
        </dgm:presLayoutVars>
      </dgm:prSet>
      <dgm:spPr/>
    </dgm:pt>
    <dgm:pt modelId="{1AFEC612-E9CC-41BF-B4C0-69C233DCD2E8}" type="pres">
      <dgm:prSet presAssocID="{2B0DFB76-0F78-4629-B521-4B139AF43BDB}" presName="spNode" presStyleCnt="0"/>
      <dgm:spPr/>
    </dgm:pt>
    <dgm:pt modelId="{B5B46996-2AE7-4E7C-AB2A-3CEAF1A6C862}" type="pres">
      <dgm:prSet presAssocID="{F16A7161-75B6-48B3-91DF-CE63D17D872E}" presName="sibTrans" presStyleLbl="sibTrans1D1" presStyleIdx="0" presStyleCnt="2"/>
      <dgm:spPr/>
    </dgm:pt>
    <dgm:pt modelId="{AC049FFA-4B66-4781-A51E-2452824697A2}" type="pres">
      <dgm:prSet presAssocID="{7AC537CC-F47F-4124-A54B-C914C0626409}" presName="node" presStyleLbl="node1" presStyleIdx="1" presStyleCnt="2">
        <dgm:presLayoutVars>
          <dgm:bulletEnabled val="1"/>
        </dgm:presLayoutVars>
      </dgm:prSet>
      <dgm:spPr/>
    </dgm:pt>
    <dgm:pt modelId="{DB9C5A22-1D8C-476E-A4D8-B9A51F1F8D68}" type="pres">
      <dgm:prSet presAssocID="{7AC537CC-F47F-4124-A54B-C914C0626409}" presName="spNode" presStyleCnt="0"/>
      <dgm:spPr/>
    </dgm:pt>
    <dgm:pt modelId="{E8F83E39-DB65-4D0C-889E-DC4270727385}" type="pres">
      <dgm:prSet presAssocID="{93F2E5FE-76A8-4006-B418-41175C38A379}" presName="sibTrans" presStyleLbl="sibTrans1D1" presStyleIdx="1" presStyleCnt="2"/>
      <dgm:spPr/>
    </dgm:pt>
  </dgm:ptLst>
  <dgm:cxnLst>
    <dgm:cxn modelId="{7E943E30-B440-4FCA-8910-0EBC69FC1942}" type="presOf" srcId="{DD95E252-3277-476D-A995-B91C04125CAA}" destId="{0FEC9472-52A2-4E4D-9C30-4C0EBECD73FA}" srcOrd="0" destOrd="0" presId="urn:microsoft.com/office/officeart/2005/8/layout/cycle5"/>
    <dgm:cxn modelId="{31C8075D-325C-4C18-94F2-7F651BDF2DC9}" type="presOf" srcId="{F16A7161-75B6-48B3-91DF-CE63D17D872E}" destId="{B5B46996-2AE7-4E7C-AB2A-3CEAF1A6C862}" srcOrd="0" destOrd="0" presId="urn:microsoft.com/office/officeart/2005/8/layout/cycle5"/>
    <dgm:cxn modelId="{DFA6DB76-CEE8-41C1-8EFA-0D0EFB968131}" srcId="{DD95E252-3277-476D-A995-B91C04125CAA}" destId="{7AC537CC-F47F-4124-A54B-C914C0626409}" srcOrd="1" destOrd="0" parTransId="{F056D7EA-D149-42D8-B1D2-176BE100FB89}" sibTransId="{93F2E5FE-76A8-4006-B418-41175C38A379}"/>
    <dgm:cxn modelId="{4FAEA27A-1C13-4483-BDD6-EBA8D8421B8E}" srcId="{DD95E252-3277-476D-A995-B91C04125CAA}" destId="{2B0DFB76-0F78-4629-B521-4B139AF43BDB}" srcOrd="0" destOrd="0" parTransId="{0C1E4828-5268-4B26-A56D-4046E8D9F973}" sibTransId="{F16A7161-75B6-48B3-91DF-CE63D17D872E}"/>
    <dgm:cxn modelId="{E2A4D68F-0651-4754-B639-02BE36A80275}" type="presOf" srcId="{7AC537CC-F47F-4124-A54B-C914C0626409}" destId="{AC049FFA-4B66-4781-A51E-2452824697A2}" srcOrd="0" destOrd="0" presId="urn:microsoft.com/office/officeart/2005/8/layout/cycle5"/>
    <dgm:cxn modelId="{3DA222E5-6F8D-4974-BEBB-7FB0DEAA52AE}" type="presOf" srcId="{2B0DFB76-0F78-4629-B521-4B139AF43BDB}" destId="{2C374F98-84E7-4A24-ACA0-337EB6142139}" srcOrd="0" destOrd="0" presId="urn:microsoft.com/office/officeart/2005/8/layout/cycle5"/>
    <dgm:cxn modelId="{737619F4-FBF1-4485-8173-58F7CA45D948}" type="presOf" srcId="{93F2E5FE-76A8-4006-B418-41175C38A379}" destId="{E8F83E39-DB65-4D0C-889E-DC4270727385}" srcOrd="0" destOrd="0" presId="urn:microsoft.com/office/officeart/2005/8/layout/cycle5"/>
    <dgm:cxn modelId="{F32CE10F-AB1A-4272-BAC0-18FCAC18DDEA}" type="presParOf" srcId="{0FEC9472-52A2-4E4D-9C30-4C0EBECD73FA}" destId="{2C374F98-84E7-4A24-ACA0-337EB6142139}" srcOrd="0" destOrd="0" presId="urn:microsoft.com/office/officeart/2005/8/layout/cycle5"/>
    <dgm:cxn modelId="{4642FC13-9D13-404E-B004-98DC51C63708}" type="presParOf" srcId="{0FEC9472-52A2-4E4D-9C30-4C0EBECD73FA}" destId="{1AFEC612-E9CC-41BF-B4C0-69C233DCD2E8}" srcOrd="1" destOrd="0" presId="urn:microsoft.com/office/officeart/2005/8/layout/cycle5"/>
    <dgm:cxn modelId="{9C1F71EA-EC17-4136-82F8-8F104FBDE2B3}" type="presParOf" srcId="{0FEC9472-52A2-4E4D-9C30-4C0EBECD73FA}" destId="{B5B46996-2AE7-4E7C-AB2A-3CEAF1A6C862}" srcOrd="2" destOrd="0" presId="urn:microsoft.com/office/officeart/2005/8/layout/cycle5"/>
    <dgm:cxn modelId="{B090482F-78F0-4A77-8E70-D19E9116A59F}" type="presParOf" srcId="{0FEC9472-52A2-4E4D-9C30-4C0EBECD73FA}" destId="{AC049FFA-4B66-4781-A51E-2452824697A2}" srcOrd="3" destOrd="0" presId="urn:microsoft.com/office/officeart/2005/8/layout/cycle5"/>
    <dgm:cxn modelId="{9BAD5FD6-A24E-4B48-ABD3-674D357D366A}" type="presParOf" srcId="{0FEC9472-52A2-4E4D-9C30-4C0EBECD73FA}" destId="{DB9C5A22-1D8C-476E-A4D8-B9A51F1F8D68}" srcOrd="4" destOrd="0" presId="urn:microsoft.com/office/officeart/2005/8/layout/cycle5"/>
    <dgm:cxn modelId="{316C4533-201A-4D5B-9B79-B34942BC4687}" type="presParOf" srcId="{0FEC9472-52A2-4E4D-9C30-4C0EBECD73FA}" destId="{E8F83E39-DB65-4D0C-889E-DC4270727385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8DE743-5E56-4752-A148-0769AD1144BB}" type="doc">
      <dgm:prSet loTypeId="urn:microsoft.com/office/officeart/2005/8/layout/cycle8" loCatId="cycle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C0107D92-D295-4E2D-8667-2A9851568A29}">
      <dgm:prSet phldrT="[Text]"/>
      <dgm:spPr>
        <a:solidFill>
          <a:srgbClr val="CC0000"/>
        </a:solidFill>
      </dgm:spPr>
      <dgm:t>
        <a:bodyPr/>
        <a:lstStyle/>
        <a:p>
          <a:r>
            <a:rPr lang="en-US" dirty="0" err="1"/>
            <a:t>Pengetahuan</a:t>
          </a:r>
          <a:endParaRPr lang="en-US" dirty="0"/>
        </a:p>
      </dgm:t>
    </dgm:pt>
    <dgm:pt modelId="{02548234-84D2-4B77-A46D-EDA3BCDAC748}" type="parTrans" cxnId="{A52BB32D-DEC8-4837-A340-ECBCFD82A0E4}">
      <dgm:prSet/>
      <dgm:spPr/>
      <dgm:t>
        <a:bodyPr/>
        <a:lstStyle/>
        <a:p>
          <a:endParaRPr lang="en-US"/>
        </a:p>
      </dgm:t>
    </dgm:pt>
    <dgm:pt modelId="{7AD04878-7465-4102-90A9-DD3E808893CD}" type="sibTrans" cxnId="{A52BB32D-DEC8-4837-A340-ECBCFD82A0E4}">
      <dgm:prSet/>
      <dgm:spPr/>
      <dgm:t>
        <a:bodyPr/>
        <a:lstStyle/>
        <a:p>
          <a:endParaRPr lang="en-US"/>
        </a:p>
      </dgm:t>
    </dgm:pt>
    <dgm:pt modelId="{97D038B9-08FF-4C3C-82BD-475C655ACA3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err="1"/>
            <a:t>Keterampilan</a:t>
          </a:r>
          <a:endParaRPr lang="en-US" dirty="0"/>
        </a:p>
      </dgm:t>
    </dgm:pt>
    <dgm:pt modelId="{62E2E241-404D-4FE0-8058-83EC85A3EB66}" type="parTrans" cxnId="{86E3F6FC-6092-4BF6-B712-828EE71D4203}">
      <dgm:prSet/>
      <dgm:spPr/>
      <dgm:t>
        <a:bodyPr/>
        <a:lstStyle/>
        <a:p>
          <a:endParaRPr lang="en-US"/>
        </a:p>
      </dgm:t>
    </dgm:pt>
    <dgm:pt modelId="{7993196F-E523-42D9-BB64-35FA370FA2C9}" type="sibTrans" cxnId="{86E3F6FC-6092-4BF6-B712-828EE71D4203}">
      <dgm:prSet/>
      <dgm:spPr/>
      <dgm:t>
        <a:bodyPr/>
        <a:lstStyle/>
        <a:p>
          <a:endParaRPr lang="en-US"/>
        </a:p>
      </dgm:t>
    </dgm:pt>
    <dgm:pt modelId="{156F02A8-E2F9-4842-BA5D-CF69E4AC07A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err="1"/>
            <a:t>Sikap</a:t>
          </a:r>
          <a:endParaRPr lang="en-US" dirty="0"/>
        </a:p>
      </dgm:t>
    </dgm:pt>
    <dgm:pt modelId="{B21F588C-7785-46C5-86AA-206B271A489F}" type="parTrans" cxnId="{9F7B9081-AE3B-41A5-83D8-6CB9D8BA752C}">
      <dgm:prSet/>
      <dgm:spPr/>
      <dgm:t>
        <a:bodyPr/>
        <a:lstStyle/>
        <a:p>
          <a:endParaRPr lang="en-US"/>
        </a:p>
      </dgm:t>
    </dgm:pt>
    <dgm:pt modelId="{1A45746D-2D4A-4BFA-9F3E-C4CEDA7559ED}" type="sibTrans" cxnId="{9F7B9081-AE3B-41A5-83D8-6CB9D8BA752C}">
      <dgm:prSet/>
      <dgm:spPr/>
      <dgm:t>
        <a:bodyPr/>
        <a:lstStyle/>
        <a:p>
          <a:endParaRPr lang="en-US"/>
        </a:p>
      </dgm:t>
    </dgm:pt>
    <dgm:pt modelId="{CE3531AF-4823-4584-9339-37CFFC9C3264}" type="pres">
      <dgm:prSet presAssocID="{298DE743-5E56-4752-A148-0769AD1144BB}" presName="compositeShape" presStyleCnt="0">
        <dgm:presLayoutVars>
          <dgm:chMax val="7"/>
          <dgm:dir/>
          <dgm:resizeHandles val="exact"/>
        </dgm:presLayoutVars>
      </dgm:prSet>
      <dgm:spPr/>
    </dgm:pt>
    <dgm:pt modelId="{CC91EFFC-1D79-46C6-BB55-6C8D488EB7AA}" type="pres">
      <dgm:prSet presAssocID="{298DE743-5E56-4752-A148-0769AD1144BB}" presName="wedge1" presStyleLbl="node1" presStyleIdx="0" presStyleCnt="3"/>
      <dgm:spPr/>
    </dgm:pt>
    <dgm:pt modelId="{B45AF5A9-B979-4827-9152-51BF1D041B4D}" type="pres">
      <dgm:prSet presAssocID="{298DE743-5E56-4752-A148-0769AD1144BB}" presName="dummy1a" presStyleCnt="0"/>
      <dgm:spPr/>
    </dgm:pt>
    <dgm:pt modelId="{AB4AE5F8-00E6-4EFA-80E9-A5976F7FBDB3}" type="pres">
      <dgm:prSet presAssocID="{298DE743-5E56-4752-A148-0769AD1144BB}" presName="dummy1b" presStyleCnt="0"/>
      <dgm:spPr/>
    </dgm:pt>
    <dgm:pt modelId="{8E767C68-59CC-45D7-9A66-A3B420777E79}" type="pres">
      <dgm:prSet presAssocID="{298DE743-5E56-4752-A148-0769AD1144B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E11AD6A-C338-4C0A-9498-00A98F90A690}" type="pres">
      <dgm:prSet presAssocID="{298DE743-5E56-4752-A148-0769AD1144BB}" presName="wedge2" presStyleLbl="node1" presStyleIdx="1" presStyleCnt="3"/>
      <dgm:spPr/>
    </dgm:pt>
    <dgm:pt modelId="{4DB1EB5C-5EB3-41E0-A43D-CA99C35C1809}" type="pres">
      <dgm:prSet presAssocID="{298DE743-5E56-4752-A148-0769AD1144BB}" presName="dummy2a" presStyleCnt="0"/>
      <dgm:spPr/>
    </dgm:pt>
    <dgm:pt modelId="{A2ED735D-36AD-48F2-8400-0D04467FF520}" type="pres">
      <dgm:prSet presAssocID="{298DE743-5E56-4752-A148-0769AD1144BB}" presName="dummy2b" presStyleCnt="0"/>
      <dgm:spPr/>
    </dgm:pt>
    <dgm:pt modelId="{0377C12A-BBB1-44C1-9B72-AF9AFF082DEA}" type="pres">
      <dgm:prSet presAssocID="{298DE743-5E56-4752-A148-0769AD1144B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4566EA-1AB9-498D-AFC9-413106937D7A}" type="pres">
      <dgm:prSet presAssocID="{298DE743-5E56-4752-A148-0769AD1144BB}" presName="wedge3" presStyleLbl="node1" presStyleIdx="2" presStyleCnt="3"/>
      <dgm:spPr/>
    </dgm:pt>
    <dgm:pt modelId="{19F4C10C-DE97-4579-881E-03CCB859ED84}" type="pres">
      <dgm:prSet presAssocID="{298DE743-5E56-4752-A148-0769AD1144BB}" presName="dummy3a" presStyleCnt="0"/>
      <dgm:spPr/>
    </dgm:pt>
    <dgm:pt modelId="{77493C00-F672-4BA1-9245-EBCEDD7C0447}" type="pres">
      <dgm:prSet presAssocID="{298DE743-5E56-4752-A148-0769AD1144BB}" presName="dummy3b" presStyleCnt="0"/>
      <dgm:spPr/>
    </dgm:pt>
    <dgm:pt modelId="{AA5C6C46-B5F6-411E-BF2D-F9771FDFC4D2}" type="pres">
      <dgm:prSet presAssocID="{298DE743-5E56-4752-A148-0769AD1144B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04C9729A-9AD3-45F5-9EE2-AA1FCE953943}" type="pres">
      <dgm:prSet presAssocID="{7AD04878-7465-4102-90A9-DD3E808893CD}" presName="arrowWedge1" presStyleLbl="fgSibTrans2D1" presStyleIdx="0" presStyleCnt="3"/>
      <dgm:spPr/>
    </dgm:pt>
    <dgm:pt modelId="{302E5230-2524-4C5E-BCDB-49C92A10D6D2}" type="pres">
      <dgm:prSet presAssocID="{7993196F-E523-42D9-BB64-35FA370FA2C9}" presName="arrowWedge2" presStyleLbl="fgSibTrans2D1" presStyleIdx="1" presStyleCnt="3"/>
      <dgm:spPr/>
    </dgm:pt>
    <dgm:pt modelId="{A7EB1F68-3A82-4541-BEA3-974DEA47FC97}" type="pres">
      <dgm:prSet presAssocID="{1A45746D-2D4A-4BFA-9F3E-C4CEDA7559ED}" presName="arrowWedge3" presStyleLbl="fgSibTrans2D1" presStyleIdx="2" presStyleCnt="3"/>
      <dgm:spPr/>
    </dgm:pt>
  </dgm:ptLst>
  <dgm:cxnLst>
    <dgm:cxn modelId="{4D25B505-3249-4771-8E4D-C26626BFB4BE}" type="presOf" srcId="{298DE743-5E56-4752-A148-0769AD1144BB}" destId="{CE3531AF-4823-4584-9339-37CFFC9C3264}" srcOrd="0" destOrd="0" presId="urn:microsoft.com/office/officeart/2005/8/layout/cycle8"/>
    <dgm:cxn modelId="{7A594E14-00E3-4D4D-8507-4F560E262E13}" type="presOf" srcId="{C0107D92-D295-4E2D-8667-2A9851568A29}" destId="{8E767C68-59CC-45D7-9A66-A3B420777E79}" srcOrd="1" destOrd="0" presId="urn:microsoft.com/office/officeart/2005/8/layout/cycle8"/>
    <dgm:cxn modelId="{16745C26-3E51-4942-8E12-D042A0B2E200}" type="presOf" srcId="{156F02A8-E2F9-4842-BA5D-CF69E4AC07AA}" destId="{5E4566EA-1AB9-498D-AFC9-413106937D7A}" srcOrd="0" destOrd="0" presId="urn:microsoft.com/office/officeart/2005/8/layout/cycle8"/>
    <dgm:cxn modelId="{A52BB32D-DEC8-4837-A340-ECBCFD82A0E4}" srcId="{298DE743-5E56-4752-A148-0769AD1144BB}" destId="{C0107D92-D295-4E2D-8667-2A9851568A29}" srcOrd="0" destOrd="0" parTransId="{02548234-84D2-4B77-A46D-EDA3BCDAC748}" sibTransId="{7AD04878-7465-4102-90A9-DD3E808893CD}"/>
    <dgm:cxn modelId="{7E2E3F77-62D2-47C9-B6B3-052FD1EF354B}" type="presOf" srcId="{C0107D92-D295-4E2D-8667-2A9851568A29}" destId="{CC91EFFC-1D79-46C6-BB55-6C8D488EB7AA}" srcOrd="0" destOrd="0" presId="urn:microsoft.com/office/officeart/2005/8/layout/cycle8"/>
    <dgm:cxn modelId="{9F7B9081-AE3B-41A5-83D8-6CB9D8BA752C}" srcId="{298DE743-5E56-4752-A148-0769AD1144BB}" destId="{156F02A8-E2F9-4842-BA5D-CF69E4AC07AA}" srcOrd="2" destOrd="0" parTransId="{B21F588C-7785-46C5-86AA-206B271A489F}" sibTransId="{1A45746D-2D4A-4BFA-9F3E-C4CEDA7559ED}"/>
    <dgm:cxn modelId="{FFF7A892-BB5B-41C9-A2F6-E81FDFFE52BC}" type="presOf" srcId="{156F02A8-E2F9-4842-BA5D-CF69E4AC07AA}" destId="{AA5C6C46-B5F6-411E-BF2D-F9771FDFC4D2}" srcOrd="1" destOrd="0" presId="urn:microsoft.com/office/officeart/2005/8/layout/cycle8"/>
    <dgm:cxn modelId="{F811A0AE-3DDE-4400-B5BB-992EC995FC85}" type="presOf" srcId="{97D038B9-08FF-4C3C-82BD-475C655ACA37}" destId="{5E11AD6A-C338-4C0A-9498-00A98F90A690}" srcOrd="0" destOrd="0" presId="urn:microsoft.com/office/officeart/2005/8/layout/cycle8"/>
    <dgm:cxn modelId="{D78835BE-B437-4463-9C14-BD735A61498D}" type="presOf" srcId="{97D038B9-08FF-4C3C-82BD-475C655ACA37}" destId="{0377C12A-BBB1-44C1-9B72-AF9AFF082DEA}" srcOrd="1" destOrd="0" presId="urn:microsoft.com/office/officeart/2005/8/layout/cycle8"/>
    <dgm:cxn modelId="{86E3F6FC-6092-4BF6-B712-828EE71D4203}" srcId="{298DE743-5E56-4752-A148-0769AD1144BB}" destId="{97D038B9-08FF-4C3C-82BD-475C655ACA37}" srcOrd="1" destOrd="0" parTransId="{62E2E241-404D-4FE0-8058-83EC85A3EB66}" sibTransId="{7993196F-E523-42D9-BB64-35FA370FA2C9}"/>
    <dgm:cxn modelId="{499E4633-936C-4B6A-8759-F5B5B84CBCAD}" type="presParOf" srcId="{CE3531AF-4823-4584-9339-37CFFC9C3264}" destId="{CC91EFFC-1D79-46C6-BB55-6C8D488EB7AA}" srcOrd="0" destOrd="0" presId="urn:microsoft.com/office/officeart/2005/8/layout/cycle8"/>
    <dgm:cxn modelId="{134D820A-4E9A-4768-B66E-40361816C011}" type="presParOf" srcId="{CE3531AF-4823-4584-9339-37CFFC9C3264}" destId="{B45AF5A9-B979-4827-9152-51BF1D041B4D}" srcOrd="1" destOrd="0" presId="urn:microsoft.com/office/officeart/2005/8/layout/cycle8"/>
    <dgm:cxn modelId="{97FA8D58-0A2B-49E0-A0D6-8F3A85C44D87}" type="presParOf" srcId="{CE3531AF-4823-4584-9339-37CFFC9C3264}" destId="{AB4AE5F8-00E6-4EFA-80E9-A5976F7FBDB3}" srcOrd="2" destOrd="0" presId="urn:microsoft.com/office/officeart/2005/8/layout/cycle8"/>
    <dgm:cxn modelId="{55794C1A-E208-4291-826C-693DD7AB7FBE}" type="presParOf" srcId="{CE3531AF-4823-4584-9339-37CFFC9C3264}" destId="{8E767C68-59CC-45D7-9A66-A3B420777E79}" srcOrd="3" destOrd="0" presId="urn:microsoft.com/office/officeart/2005/8/layout/cycle8"/>
    <dgm:cxn modelId="{ED8DA8A6-E667-412A-8CEA-CAF9955E04D7}" type="presParOf" srcId="{CE3531AF-4823-4584-9339-37CFFC9C3264}" destId="{5E11AD6A-C338-4C0A-9498-00A98F90A690}" srcOrd="4" destOrd="0" presId="urn:microsoft.com/office/officeart/2005/8/layout/cycle8"/>
    <dgm:cxn modelId="{A69966FD-E32F-4423-B303-02C35D7224EE}" type="presParOf" srcId="{CE3531AF-4823-4584-9339-37CFFC9C3264}" destId="{4DB1EB5C-5EB3-41E0-A43D-CA99C35C1809}" srcOrd="5" destOrd="0" presId="urn:microsoft.com/office/officeart/2005/8/layout/cycle8"/>
    <dgm:cxn modelId="{458A9A7E-16C6-4A88-A9F4-EB68FCF76661}" type="presParOf" srcId="{CE3531AF-4823-4584-9339-37CFFC9C3264}" destId="{A2ED735D-36AD-48F2-8400-0D04467FF520}" srcOrd="6" destOrd="0" presId="urn:microsoft.com/office/officeart/2005/8/layout/cycle8"/>
    <dgm:cxn modelId="{8F16CA02-383B-4663-9D3E-FC6CA86C8D9F}" type="presParOf" srcId="{CE3531AF-4823-4584-9339-37CFFC9C3264}" destId="{0377C12A-BBB1-44C1-9B72-AF9AFF082DEA}" srcOrd="7" destOrd="0" presId="urn:microsoft.com/office/officeart/2005/8/layout/cycle8"/>
    <dgm:cxn modelId="{67770B56-FD7E-4F61-ACAA-C6F95BEA39C7}" type="presParOf" srcId="{CE3531AF-4823-4584-9339-37CFFC9C3264}" destId="{5E4566EA-1AB9-498D-AFC9-413106937D7A}" srcOrd="8" destOrd="0" presId="urn:microsoft.com/office/officeart/2005/8/layout/cycle8"/>
    <dgm:cxn modelId="{A64591D7-F441-4512-A821-972127CFE624}" type="presParOf" srcId="{CE3531AF-4823-4584-9339-37CFFC9C3264}" destId="{19F4C10C-DE97-4579-881E-03CCB859ED84}" srcOrd="9" destOrd="0" presId="urn:microsoft.com/office/officeart/2005/8/layout/cycle8"/>
    <dgm:cxn modelId="{47D34BFE-0D46-457F-970F-7AF42635FCBC}" type="presParOf" srcId="{CE3531AF-4823-4584-9339-37CFFC9C3264}" destId="{77493C00-F672-4BA1-9245-EBCEDD7C0447}" srcOrd="10" destOrd="0" presId="urn:microsoft.com/office/officeart/2005/8/layout/cycle8"/>
    <dgm:cxn modelId="{95DC4346-AB77-4B24-98E3-1473768A27D3}" type="presParOf" srcId="{CE3531AF-4823-4584-9339-37CFFC9C3264}" destId="{AA5C6C46-B5F6-411E-BF2D-F9771FDFC4D2}" srcOrd="11" destOrd="0" presId="urn:microsoft.com/office/officeart/2005/8/layout/cycle8"/>
    <dgm:cxn modelId="{5B6B4BAC-795A-401C-A80C-566EC8AC813A}" type="presParOf" srcId="{CE3531AF-4823-4584-9339-37CFFC9C3264}" destId="{04C9729A-9AD3-45F5-9EE2-AA1FCE953943}" srcOrd="12" destOrd="0" presId="urn:microsoft.com/office/officeart/2005/8/layout/cycle8"/>
    <dgm:cxn modelId="{F0E9C040-0C80-4260-B15C-88B4EBEA2892}" type="presParOf" srcId="{CE3531AF-4823-4584-9339-37CFFC9C3264}" destId="{302E5230-2524-4C5E-BCDB-49C92A10D6D2}" srcOrd="13" destOrd="0" presId="urn:microsoft.com/office/officeart/2005/8/layout/cycle8"/>
    <dgm:cxn modelId="{A7F97ADF-36BF-4F69-A54C-3382E94BA017}" type="presParOf" srcId="{CE3531AF-4823-4584-9339-37CFFC9C3264}" destId="{A7EB1F68-3A82-4541-BEA3-974DEA47FC9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27273-6826-43DB-8F6D-4274C3909BDA}">
      <dsp:nvSpPr>
        <dsp:cNvPr id="0" name=""/>
        <dsp:cNvSpPr/>
      </dsp:nvSpPr>
      <dsp:spPr>
        <a:xfrm>
          <a:off x="2060433" y="534855"/>
          <a:ext cx="4249148" cy="4249148"/>
        </a:xfrm>
        <a:prstGeom prst="blockArc">
          <a:avLst>
            <a:gd name="adj1" fmla="val 13114286"/>
            <a:gd name="adj2" fmla="val 16200000"/>
            <a:gd name="adj3" fmla="val 3904"/>
          </a:avLst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6370A-DA18-449C-BAA8-2929F93FF7F9}">
      <dsp:nvSpPr>
        <dsp:cNvPr id="0" name=""/>
        <dsp:cNvSpPr/>
      </dsp:nvSpPr>
      <dsp:spPr>
        <a:xfrm>
          <a:off x="2060433" y="534855"/>
          <a:ext cx="4249148" cy="4249148"/>
        </a:xfrm>
        <a:prstGeom prst="blockArc">
          <a:avLst>
            <a:gd name="adj1" fmla="val 10028571"/>
            <a:gd name="adj2" fmla="val 13114286"/>
            <a:gd name="adj3" fmla="val 3904"/>
          </a:avLst>
        </a:prstGeom>
        <a:solidFill>
          <a:schemeClr val="accent2">
            <a:hueOff val="6441139"/>
            <a:satOff val="-68877"/>
            <a:lumOff val="179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4AA9F-E806-4424-A310-84A9367C8657}">
      <dsp:nvSpPr>
        <dsp:cNvPr id="0" name=""/>
        <dsp:cNvSpPr/>
      </dsp:nvSpPr>
      <dsp:spPr>
        <a:xfrm>
          <a:off x="2060433" y="534855"/>
          <a:ext cx="4249148" cy="4249148"/>
        </a:xfrm>
        <a:prstGeom prst="blockArc">
          <a:avLst>
            <a:gd name="adj1" fmla="val 6942857"/>
            <a:gd name="adj2" fmla="val 10028571"/>
            <a:gd name="adj3" fmla="val 3904"/>
          </a:avLst>
        </a:prstGeom>
        <a:solidFill>
          <a:schemeClr val="accent2">
            <a:hueOff val="5152912"/>
            <a:satOff val="-55102"/>
            <a:lumOff val="143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1DF39-985D-4BD2-845C-B730F99F44BC}">
      <dsp:nvSpPr>
        <dsp:cNvPr id="0" name=""/>
        <dsp:cNvSpPr/>
      </dsp:nvSpPr>
      <dsp:spPr>
        <a:xfrm>
          <a:off x="2157914" y="585001"/>
          <a:ext cx="4249148" cy="4249148"/>
        </a:xfrm>
        <a:prstGeom prst="blockArc">
          <a:avLst>
            <a:gd name="adj1" fmla="val 3606819"/>
            <a:gd name="adj2" fmla="val 7123789"/>
            <a:gd name="adj3" fmla="val 3904"/>
          </a:avLst>
        </a:prstGeom>
        <a:solidFill>
          <a:schemeClr val="accent2">
            <a:hueOff val="3864684"/>
            <a:satOff val="-41326"/>
            <a:lumOff val="10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5F802-CD84-4E50-A842-CB65EC148844}">
      <dsp:nvSpPr>
        <dsp:cNvPr id="0" name=""/>
        <dsp:cNvSpPr/>
      </dsp:nvSpPr>
      <dsp:spPr>
        <a:xfrm>
          <a:off x="2035716" y="660961"/>
          <a:ext cx="4249148" cy="4249148"/>
        </a:xfrm>
        <a:prstGeom prst="blockArc">
          <a:avLst>
            <a:gd name="adj1" fmla="val 559323"/>
            <a:gd name="adj2" fmla="val 3369322"/>
            <a:gd name="adj3" fmla="val 3904"/>
          </a:avLst>
        </a:prstGeom>
        <a:solidFill>
          <a:schemeClr val="accent2">
            <a:hueOff val="2576456"/>
            <a:satOff val="-27551"/>
            <a:lumOff val="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42419-1783-44E8-8B73-D1B1641BC696}">
      <dsp:nvSpPr>
        <dsp:cNvPr id="0" name=""/>
        <dsp:cNvSpPr/>
      </dsp:nvSpPr>
      <dsp:spPr>
        <a:xfrm>
          <a:off x="2072052" y="486606"/>
          <a:ext cx="4249148" cy="4249148"/>
        </a:xfrm>
        <a:prstGeom prst="blockArc">
          <a:avLst>
            <a:gd name="adj1" fmla="val 19431901"/>
            <a:gd name="adj2" fmla="val 853333"/>
            <a:gd name="adj3" fmla="val 3904"/>
          </a:avLst>
        </a:prstGeom>
        <a:solidFill>
          <a:schemeClr val="accent2">
            <a:hueOff val="1288228"/>
            <a:satOff val="-13776"/>
            <a:lumOff val="35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48BD2-D53F-4F7E-ADF1-3EA9310960C4}">
      <dsp:nvSpPr>
        <dsp:cNvPr id="0" name=""/>
        <dsp:cNvSpPr/>
      </dsp:nvSpPr>
      <dsp:spPr>
        <a:xfrm>
          <a:off x="2107945" y="534313"/>
          <a:ext cx="4249148" cy="4249148"/>
        </a:xfrm>
        <a:prstGeom prst="blockArc">
          <a:avLst>
            <a:gd name="adj1" fmla="val 16121584"/>
            <a:gd name="adj2" fmla="val 19333372"/>
            <a:gd name="adj3" fmla="val 390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DCFD1-D28F-4799-8BCA-C4309D0DF609}">
      <dsp:nvSpPr>
        <dsp:cNvPr id="0" name=""/>
        <dsp:cNvSpPr/>
      </dsp:nvSpPr>
      <dsp:spPr>
        <a:xfrm>
          <a:off x="3060076" y="1742192"/>
          <a:ext cx="2558745" cy="1645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Komponen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Pembelajaran</a:t>
          </a:r>
          <a:endParaRPr lang="en-ID" sz="2000" kern="1200" dirty="0"/>
        </a:p>
      </dsp:txBody>
      <dsp:txXfrm>
        <a:off x="3434796" y="1983169"/>
        <a:ext cx="1809305" cy="1163541"/>
      </dsp:txXfrm>
    </dsp:sp>
    <dsp:sp modelId="{6EA9555F-C9EA-4A3C-AE0E-79E3CF8D3EE9}">
      <dsp:nvSpPr>
        <dsp:cNvPr id="0" name=""/>
        <dsp:cNvSpPr/>
      </dsp:nvSpPr>
      <dsp:spPr>
        <a:xfrm>
          <a:off x="3359796" y="399"/>
          <a:ext cx="1650423" cy="1151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Guru</a:t>
          </a:r>
          <a:endParaRPr lang="en-ID" sz="2400" kern="1200" dirty="0"/>
        </a:p>
      </dsp:txBody>
      <dsp:txXfrm>
        <a:off x="3601495" y="169083"/>
        <a:ext cx="1167025" cy="814478"/>
      </dsp:txXfrm>
    </dsp:sp>
    <dsp:sp modelId="{81258232-BBAE-4787-8F28-5940A2E88B36}">
      <dsp:nvSpPr>
        <dsp:cNvPr id="0" name=""/>
        <dsp:cNvSpPr/>
      </dsp:nvSpPr>
      <dsp:spPr>
        <a:xfrm>
          <a:off x="5080944" y="806870"/>
          <a:ext cx="1596125" cy="1151846"/>
        </a:xfrm>
        <a:prstGeom prst="ellipse">
          <a:avLst/>
        </a:prstGeom>
        <a:solidFill>
          <a:schemeClr val="accent2">
            <a:hueOff val="1288228"/>
            <a:satOff val="-13776"/>
            <a:lumOff val="35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Siswa</a:t>
          </a:r>
          <a:endParaRPr lang="en-ID" sz="2400" kern="1200" dirty="0"/>
        </a:p>
      </dsp:txBody>
      <dsp:txXfrm>
        <a:off x="5314691" y="975554"/>
        <a:ext cx="1128631" cy="814478"/>
      </dsp:txXfrm>
    </dsp:sp>
    <dsp:sp modelId="{ED5832A1-C659-43EC-8A55-55A0824B7A34}">
      <dsp:nvSpPr>
        <dsp:cNvPr id="0" name=""/>
        <dsp:cNvSpPr/>
      </dsp:nvSpPr>
      <dsp:spPr>
        <a:xfrm rot="20775461">
          <a:off x="5359587" y="2547042"/>
          <a:ext cx="1712600" cy="1151846"/>
        </a:xfrm>
        <a:prstGeom prst="ellipse">
          <a:avLst/>
        </a:prstGeom>
        <a:solidFill>
          <a:schemeClr val="accent2">
            <a:hueOff val="2576456"/>
            <a:satOff val="-27551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Materi</a:t>
          </a:r>
          <a:endParaRPr lang="en-ID" sz="2400" kern="1200" dirty="0"/>
        </a:p>
      </dsp:txBody>
      <dsp:txXfrm>
        <a:off x="5610391" y="2715726"/>
        <a:ext cx="1210992" cy="814478"/>
      </dsp:txXfrm>
    </dsp:sp>
    <dsp:sp modelId="{168BCB3B-D32D-42E3-90E0-D907DC9B7B3F}">
      <dsp:nvSpPr>
        <dsp:cNvPr id="0" name=""/>
        <dsp:cNvSpPr/>
      </dsp:nvSpPr>
      <dsp:spPr>
        <a:xfrm rot="951599">
          <a:off x="4547492" y="3939739"/>
          <a:ext cx="1545939" cy="1151846"/>
        </a:xfrm>
        <a:prstGeom prst="ellipse">
          <a:avLst/>
        </a:prstGeom>
        <a:solidFill>
          <a:schemeClr val="accent2">
            <a:hueOff val="3864684"/>
            <a:satOff val="-41326"/>
            <a:lumOff val="10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Sarana</a:t>
          </a:r>
          <a:endParaRPr lang="en-ID" sz="2400" kern="1200" dirty="0"/>
        </a:p>
      </dsp:txBody>
      <dsp:txXfrm>
        <a:off x="4773890" y="4108423"/>
        <a:ext cx="1093143" cy="814478"/>
      </dsp:txXfrm>
    </dsp:sp>
    <dsp:sp modelId="{2FEF8849-1F1D-4BB6-9F75-969D7F7882DF}">
      <dsp:nvSpPr>
        <dsp:cNvPr id="0" name=""/>
        <dsp:cNvSpPr/>
      </dsp:nvSpPr>
      <dsp:spPr>
        <a:xfrm rot="20738297">
          <a:off x="2574298" y="3960322"/>
          <a:ext cx="1413765" cy="1151846"/>
        </a:xfrm>
        <a:prstGeom prst="ellipse">
          <a:avLst/>
        </a:prstGeom>
        <a:solidFill>
          <a:schemeClr val="accent2">
            <a:hueOff val="5152912"/>
            <a:satOff val="-55102"/>
            <a:lumOff val="143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Media</a:t>
          </a:r>
          <a:endParaRPr lang="en-ID" sz="2400" kern="1200" dirty="0"/>
        </a:p>
      </dsp:txBody>
      <dsp:txXfrm>
        <a:off x="2781339" y="4129006"/>
        <a:ext cx="999683" cy="814478"/>
      </dsp:txXfrm>
    </dsp:sp>
    <dsp:sp modelId="{10344C0F-4193-4F65-818A-52CE7804F710}">
      <dsp:nvSpPr>
        <dsp:cNvPr id="0" name=""/>
        <dsp:cNvSpPr/>
      </dsp:nvSpPr>
      <dsp:spPr>
        <a:xfrm>
          <a:off x="1352747" y="2547042"/>
          <a:ext cx="1602760" cy="1151846"/>
        </a:xfrm>
        <a:prstGeom prst="ellipse">
          <a:avLst/>
        </a:prstGeom>
        <a:solidFill>
          <a:schemeClr val="accent2">
            <a:hueOff val="6441139"/>
            <a:satOff val="-68877"/>
            <a:lumOff val="179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Metode</a:t>
          </a:r>
          <a:endParaRPr lang="en-ID" sz="2400" kern="1200" dirty="0"/>
        </a:p>
      </dsp:txBody>
      <dsp:txXfrm>
        <a:off x="1587466" y="2715726"/>
        <a:ext cx="1133322" cy="814478"/>
      </dsp:txXfrm>
    </dsp:sp>
    <dsp:sp modelId="{CDC37D30-B3AF-4388-8DBE-D7744D7E3882}">
      <dsp:nvSpPr>
        <dsp:cNvPr id="0" name=""/>
        <dsp:cNvSpPr/>
      </dsp:nvSpPr>
      <dsp:spPr>
        <a:xfrm>
          <a:off x="1690467" y="784710"/>
          <a:ext cx="1731801" cy="1151846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 err="1">
              <a:solidFill>
                <a:srgbClr val="C00000"/>
              </a:solidFill>
            </a:rPr>
            <a:t>Evaluasi</a:t>
          </a:r>
          <a:endParaRPr lang="en-ID" sz="1600" b="0" i="1" kern="1200" dirty="0">
            <a:solidFill>
              <a:srgbClr val="C00000"/>
            </a:solidFill>
          </a:endParaRPr>
        </a:p>
      </dsp:txBody>
      <dsp:txXfrm>
        <a:off x="1944083" y="953394"/>
        <a:ext cx="1224569" cy="814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15AA7-4BFC-4332-8D19-42E3690745C9}">
      <dsp:nvSpPr>
        <dsp:cNvPr id="0" name=""/>
        <dsp:cNvSpPr/>
      </dsp:nvSpPr>
      <dsp:spPr>
        <a:xfrm>
          <a:off x="0" y="0"/>
          <a:ext cx="8229600" cy="1530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300" kern="1200" dirty="0">
              <a:solidFill>
                <a:prstClr val="black"/>
              </a:solidFill>
            </a:rPr>
            <a:t>penilaian </a:t>
          </a:r>
          <a:r>
            <a:rPr lang="id-ID" sz="3300" b="1" i="1" kern="1200" dirty="0">
              <a:solidFill>
                <a:prstClr val="black"/>
              </a:solidFill>
            </a:rPr>
            <a:t>atas</a:t>
          </a:r>
          <a:r>
            <a:rPr lang="id-ID" sz="3300" kern="1200" dirty="0">
              <a:solidFill>
                <a:prstClr val="black"/>
              </a:solidFill>
            </a:rPr>
            <a:t> pembelajaran (</a:t>
          </a:r>
          <a:r>
            <a:rPr lang="id-ID" sz="3600" i="1" kern="1200" dirty="0">
              <a:solidFill>
                <a:schemeClr val="tx1"/>
              </a:solidFill>
            </a:rPr>
            <a:t>assessment of learning</a:t>
          </a:r>
          <a:r>
            <a:rPr lang="id-ID" sz="3300" kern="1200" dirty="0">
              <a:solidFill>
                <a:prstClr val="black"/>
              </a:solidFill>
            </a:rPr>
            <a:t>) </a:t>
          </a:r>
        </a:p>
      </dsp:txBody>
      <dsp:txXfrm>
        <a:off x="1798936" y="0"/>
        <a:ext cx="6430663" cy="1530170"/>
      </dsp:txXfrm>
    </dsp:sp>
    <dsp:sp modelId="{A827CA9F-DFB4-4F70-A0C0-1FF9C80B01E9}">
      <dsp:nvSpPr>
        <dsp:cNvPr id="0" name=""/>
        <dsp:cNvSpPr/>
      </dsp:nvSpPr>
      <dsp:spPr>
        <a:xfrm>
          <a:off x="153016" y="153017"/>
          <a:ext cx="1645920" cy="122413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530E5-887D-4726-896B-13152EFA7049}">
      <dsp:nvSpPr>
        <dsp:cNvPr id="0" name=""/>
        <dsp:cNvSpPr/>
      </dsp:nvSpPr>
      <dsp:spPr>
        <a:xfrm>
          <a:off x="0" y="1683187"/>
          <a:ext cx="8229600" cy="1530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300" kern="1200" dirty="0">
              <a:solidFill>
                <a:prstClr val="black"/>
              </a:solidFill>
            </a:rPr>
            <a:t>penilaian </a:t>
          </a:r>
          <a:r>
            <a:rPr lang="id-ID" sz="3300" b="1" i="1" kern="1200" dirty="0">
              <a:solidFill>
                <a:prstClr val="black"/>
              </a:solidFill>
            </a:rPr>
            <a:t>untuk</a:t>
          </a:r>
          <a:r>
            <a:rPr lang="id-ID" sz="3300" kern="1200" dirty="0">
              <a:solidFill>
                <a:prstClr val="black"/>
              </a:solidFill>
            </a:rPr>
            <a:t> pembelajaran (</a:t>
          </a:r>
          <a:r>
            <a:rPr lang="id-ID" sz="4000" i="1" kern="1200" dirty="0">
              <a:solidFill>
                <a:schemeClr val="tx1"/>
              </a:solidFill>
            </a:rPr>
            <a:t>assessment for learning</a:t>
          </a:r>
          <a:r>
            <a:rPr lang="id-ID" sz="3300" kern="1200" dirty="0">
              <a:solidFill>
                <a:prstClr val="black"/>
              </a:solidFill>
            </a:rPr>
            <a:t>)</a:t>
          </a:r>
          <a:endParaRPr lang="id-ID" sz="3300" kern="1200" dirty="0"/>
        </a:p>
      </dsp:txBody>
      <dsp:txXfrm>
        <a:off x="1798936" y="1683187"/>
        <a:ext cx="6430663" cy="1530170"/>
      </dsp:txXfrm>
    </dsp:sp>
    <dsp:sp modelId="{FDF0193F-1075-4EF3-878C-21275299A17E}">
      <dsp:nvSpPr>
        <dsp:cNvPr id="0" name=""/>
        <dsp:cNvSpPr/>
      </dsp:nvSpPr>
      <dsp:spPr>
        <a:xfrm>
          <a:off x="153016" y="1836203"/>
          <a:ext cx="1645920" cy="122413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785B4-4749-467D-B964-837CFD17A562}">
      <dsp:nvSpPr>
        <dsp:cNvPr id="0" name=""/>
        <dsp:cNvSpPr/>
      </dsp:nvSpPr>
      <dsp:spPr>
        <a:xfrm>
          <a:off x="0" y="3366374"/>
          <a:ext cx="8229600" cy="1530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300" kern="1200" dirty="0">
              <a:solidFill>
                <a:prstClr val="black"/>
              </a:solidFill>
            </a:rPr>
            <a:t>penilaian </a:t>
          </a:r>
          <a:r>
            <a:rPr lang="id-ID" sz="3300" b="1" i="1" kern="1200" dirty="0">
              <a:solidFill>
                <a:prstClr val="black"/>
              </a:solidFill>
            </a:rPr>
            <a:t>sebagai</a:t>
          </a:r>
          <a:r>
            <a:rPr lang="id-ID" sz="3300" kern="1200" dirty="0">
              <a:solidFill>
                <a:prstClr val="black"/>
              </a:solidFill>
            </a:rPr>
            <a:t> pembelajaran (</a:t>
          </a:r>
          <a:r>
            <a:rPr lang="id-ID" sz="3600" i="1" kern="1200" dirty="0">
              <a:solidFill>
                <a:schemeClr val="tx1"/>
              </a:solidFill>
            </a:rPr>
            <a:t>assessment as learning</a:t>
          </a:r>
          <a:r>
            <a:rPr lang="id-ID" sz="3300" kern="1200" dirty="0">
              <a:solidFill>
                <a:prstClr val="black"/>
              </a:solidFill>
            </a:rPr>
            <a:t>)</a:t>
          </a:r>
          <a:endParaRPr lang="id-ID" sz="3300" kern="1200" dirty="0"/>
        </a:p>
      </dsp:txBody>
      <dsp:txXfrm>
        <a:off x="1798936" y="3366374"/>
        <a:ext cx="6430663" cy="1530170"/>
      </dsp:txXfrm>
    </dsp:sp>
    <dsp:sp modelId="{43EFA100-61CC-4F82-81B3-1AEFE3416903}">
      <dsp:nvSpPr>
        <dsp:cNvPr id="0" name=""/>
        <dsp:cNvSpPr/>
      </dsp:nvSpPr>
      <dsp:spPr>
        <a:xfrm>
          <a:off x="153016" y="3519391"/>
          <a:ext cx="1645920" cy="122413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D979F-628E-42A4-B025-02B4343EBF3E}">
      <dsp:nvSpPr>
        <dsp:cNvPr id="0" name=""/>
        <dsp:cNvSpPr/>
      </dsp:nvSpPr>
      <dsp:spPr>
        <a:xfrm>
          <a:off x="0" y="431350"/>
          <a:ext cx="8229600" cy="1737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Perluasan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pembelajaran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tatap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muka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untuk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zona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kuning</a:t>
          </a:r>
          <a:endParaRPr lang="en-ID" sz="4500" kern="1200" dirty="0"/>
        </a:p>
      </dsp:txBody>
      <dsp:txXfrm>
        <a:off x="84815" y="516165"/>
        <a:ext cx="8059970" cy="1567820"/>
      </dsp:txXfrm>
    </dsp:sp>
    <dsp:sp modelId="{290A6089-A51F-42AC-B4F3-F4ECD9A30F5B}">
      <dsp:nvSpPr>
        <dsp:cNvPr id="0" name=""/>
        <dsp:cNvSpPr/>
      </dsp:nvSpPr>
      <dsp:spPr>
        <a:xfrm>
          <a:off x="0" y="2552331"/>
          <a:ext cx="8229600" cy="1737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Kurikulum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darurat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(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dalam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kondisi</a:t>
          </a:r>
          <a:r>
            <a:rPr lang="en-ID" sz="4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sz="4500" kern="1200" dirty="0" err="1">
              <a:effectLst/>
              <a:latin typeface="Arial" panose="020B0604020202020204" pitchFamily="34" charset="0"/>
              <a:ea typeface="Calibri" panose="020F0502020204030204" pitchFamily="34" charset="0"/>
            </a:rPr>
            <a:t>khusus</a:t>
          </a:r>
          <a:endParaRPr lang="en-ID" sz="4500" kern="1200" dirty="0"/>
        </a:p>
      </dsp:txBody>
      <dsp:txXfrm>
        <a:off x="84815" y="2637146"/>
        <a:ext cx="8059970" cy="15678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91274-12D3-4DC5-8138-881C4861BE83}">
      <dsp:nvSpPr>
        <dsp:cNvPr id="0" name=""/>
        <dsp:cNvSpPr/>
      </dsp:nvSpPr>
      <dsp:spPr>
        <a:xfrm>
          <a:off x="0" y="33066"/>
          <a:ext cx="82296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SzPct val="90000"/>
            <a:buFont typeface="+mj-lt"/>
            <a:buNone/>
          </a:pPr>
          <a:r>
            <a:rPr lang="en-ID" sz="3300" b="0" i="0" kern="1200" dirty="0" err="1">
              <a:effectLst/>
              <a:latin typeface="Roboto Condensed"/>
            </a:rPr>
            <a:t>Tetap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mengacu</a:t>
          </a:r>
          <a:r>
            <a:rPr lang="en-ID" sz="3300" b="0" i="0" kern="1200" dirty="0">
              <a:effectLst/>
              <a:latin typeface="Roboto Condensed"/>
            </a:rPr>
            <a:t> pada </a:t>
          </a:r>
          <a:r>
            <a:rPr lang="en-ID" sz="3300" b="0" i="0" kern="1200" dirty="0" err="1">
              <a:effectLst/>
              <a:latin typeface="Roboto Condensed"/>
            </a:rPr>
            <a:t>Kurikulum</a:t>
          </a:r>
          <a:r>
            <a:rPr lang="en-ID" sz="3300" b="0" i="0" kern="1200" dirty="0">
              <a:effectLst/>
              <a:latin typeface="Roboto Condensed"/>
            </a:rPr>
            <a:t> Nasional;</a:t>
          </a:r>
          <a:endParaRPr lang="en-ID" sz="3300" kern="1200" dirty="0"/>
        </a:p>
      </dsp:txBody>
      <dsp:txXfrm>
        <a:off x="62787" y="95853"/>
        <a:ext cx="8104026" cy="1160621"/>
      </dsp:txXfrm>
    </dsp:sp>
    <dsp:sp modelId="{6033BC6B-3FBB-48F3-B8E9-C56739135AB1}">
      <dsp:nvSpPr>
        <dsp:cNvPr id="0" name=""/>
        <dsp:cNvSpPr/>
      </dsp:nvSpPr>
      <dsp:spPr>
        <a:xfrm>
          <a:off x="0" y="1414302"/>
          <a:ext cx="82296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300" b="0" i="0" kern="1200" dirty="0" err="1">
              <a:effectLst/>
              <a:latin typeface="Roboto Condensed"/>
            </a:rPr>
            <a:t>Menggunakan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kurikulum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darurat</a:t>
          </a:r>
          <a:r>
            <a:rPr lang="en-ID" sz="3300" b="0" i="0" kern="1200" dirty="0">
              <a:effectLst/>
              <a:latin typeface="Roboto Condensed"/>
            </a:rPr>
            <a:t>; </a:t>
          </a:r>
          <a:r>
            <a:rPr lang="en-ID" sz="3300" b="0" i="0" kern="1200" dirty="0" err="1">
              <a:effectLst/>
              <a:latin typeface="Roboto Condensed"/>
            </a:rPr>
            <a:t>atau</a:t>
          </a:r>
          <a:endParaRPr lang="en-ID" sz="3300" kern="1200" dirty="0"/>
        </a:p>
      </dsp:txBody>
      <dsp:txXfrm>
        <a:off x="62787" y="1477089"/>
        <a:ext cx="8104026" cy="1160621"/>
      </dsp:txXfrm>
    </dsp:sp>
    <dsp:sp modelId="{97F8711B-6226-40E3-A141-9A7E99799BB9}">
      <dsp:nvSpPr>
        <dsp:cNvPr id="0" name=""/>
        <dsp:cNvSpPr/>
      </dsp:nvSpPr>
      <dsp:spPr>
        <a:xfrm>
          <a:off x="0" y="2795537"/>
          <a:ext cx="8229600" cy="1286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300" b="0" i="0" kern="1200" dirty="0" err="1">
              <a:effectLst/>
              <a:latin typeface="Roboto Condensed"/>
            </a:rPr>
            <a:t>Melakukan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penyederhanaan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kurikulum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secara</a:t>
          </a:r>
          <a:r>
            <a:rPr lang="en-ID" sz="3300" b="0" i="0" kern="1200" dirty="0">
              <a:effectLst/>
              <a:latin typeface="Roboto Condensed"/>
            </a:rPr>
            <a:t> </a:t>
          </a:r>
          <a:r>
            <a:rPr lang="en-ID" sz="3300" b="0" i="0" kern="1200" dirty="0" err="1">
              <a:effectLst/>
              <a:latin typeface="Roboto Condensed"/>
            </a:rPr>
            <a:t>mandiri</a:t>
          </a:r>
          <a:endParaRPr lang="en-ID" sz="3300" kern="1200" dirty="0"/>
        </a:p>
      </dsp:txBody>
      <dsp:txXfrm>
        <a:off x="62787" y="2858324"/>
        <a:ext cx="8104026" cy="11606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1EFFC-1D79-46C6-BB55-6C8D488EB7AA}">
      <dsp:nvSpPr>
        <dsp:cNvPr id="0" name=""/>
        <dsp:cNvSpPr/>
      </dsp:nvSpPr>
      <dsp:spPr>
        <a:xfrm>
          <a:off x="2149874" y="317159"/>
          <a:ext cx="4098678" cy="4098678"/>
        </a:xfrm>
        <a:prstGeom prst="pie">
          <a:avLst>
            <a:gd name="adj1" fmla="val 16200000"/>
            <a:gd name="adj2" fmla="val 1800000"/>
          </a:avLst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Pengeta</a:t>
          </a:r>
          <a:r>
            <a:rPr lang="en-US" sz="2800" kern="1200" dirty="0"/>
            <a:t> </a:t>
          </a:r>
          <a:r>
            <a:rPr lang="en-US" sz="2800" kern="1200" dirty="0" err="1"/>
            <a:t>huan</a:t>
          </a:r>
          <a:endParaRPr lang="en-US" sz="2800" kern="1200" dirty="0"/>
        </a:p>
      </dsp:txBody>
      <dsp:txXfrm>
        <a:off x="4309975" y="1185689"/>
        <a:ext cx="1463813" cy="1219844"/>
      </dsp:txXfrm>
    </dsp:sp>
    <dsp:sp modelId="{5E11AD6A-C338-4C0A-9498-00A98F90A690}">
      <dsp:nvSpPr>
        <dsp:cNvPr id="0" name=""/>
        <dsp:cNvSpPr/>
      </dsp:nvSpPr>
      <dsp:spPr>
        <a:xfrm>
          <a:off x="2065460" y="463541"/>
          <a:ext cx="4098678" cy="4098678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Keterampilan</a:t>
          </a:r>
          <a:endParaRPr lang="en-US" sz="3000" kern="1200" dirty="0"/>
        </a:p>
      </dsp:txBody>
      <dsp:txXfrm>
        <a:off x="3041336" y="3122802"/>
        <a:ext cx="2195720" cy="1073463"/>
      </dsp:txXfrm>
    </dsp:sp>
    <dsp:sp modelId="{5E4566EA-1AB9-498D-AFC9-413106937D7A}">
      <dsp:nvSpPr>
        <dsp:cNvPr id="0" name=""/>
        <dsp:cNvSpPr/>
      </dsp:nvSpPr>
      <dsp:spPr>
        <a:xfrm>
          <a:off x="1981047" y="317159"/>
          <a:ext cx="4098678" cy="4098678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Sikap</a:t>
          </a:r>
          <a:endParaRPr lang="en-US" sz="3200" kern="1200" dirty="0"/>
        </a:p>
      </dsp:txBody>
      <dsp:txXfrm>
        <a:off x="2455811" y="1185689"/>
        <a:ext cx="1463813" cy="1219844"/>
      </dsp:txXfrm>
    </dsp:sp>
    <dsp:sp modelId="{04C9729A-9AD3-45F5-9EE2-AA1FCE953943}">
      <dsp:nvSpPr>
        <dsp:cNvPr id="0" name=""/>
        <dsp:cNvSpPr/>
      </dsp:nvSpPr>
      <dsp:spPr>
        <a:xfrm>
          <a:off x="1896484" y="63431"/>
          <a:ext cx="4606133" cy="460613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2E5230-2524-4C5E-BCDB-49C92A10D6D2}">
      <dsp:nvSpPr>
        <dsp:cNvPr id="0" name=""/>
        <dsp:cNvSpPr/>
      </dsp:nvSpPr>
      <dsp:spPr>
        <a:xfrm>
          <a:off x="1811733" y="209554"/>
          <a:ext cx="4606133" cy="460613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EB1F68-3A82-4541-BEA3-974DEA47FC97}">
      <dsp:nvSpPr>
        <dsp:cNvPr id="0" name=""/>
        <dsp:cNvSpPr/>
      </dsp:nvSpPr>
      <dsp:spPr>
        <a:xfrm>
          <a:off x="1726981" y="63431"/>
          <a:ext cx="4606133" cy="460613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74F98-84E7-4A24-ACA0-337EB6142139}">
      <dsp:nvSpPr>
        <dsp:cNvPr id="0" name=""/>
        <dsp:cNvSpPr/>
      </dsp:nvSpPr>
      <dsp:spPr>
        <a:xfrm>
          <a:off x="819991" y="1086011"/>
          <a:ext cx="3134320" cy="2037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900" kern="1200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Asesmen</a:t>
          </a:r>
          <a:r>
            <a:rPr lang="en-ID" sz="3900" kern="12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ID" sz="3900" kern="1200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Kognitif</a:t>
          </a:r>
          <a:r>
            <a:rPr lang="en-ID" sz="3900" kern="12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endParaRPr lang="en-ID" sz="3900" kern="1200" dirty="0"/>
        </a:p>
      </dsp:txBody>
      <dsp:txXfrm>
        <a:off x="919444" y="1185464"/>
        <a:ext cx="2935414" cy="1838402"/>
      </dsp:txXfrm>
    </dsp:sp>
    <dsp:sp modelId="{B5B46996-2AE7-4E7C-AB2A-3CEAF1A6C862}">
      <dsp:nvSpPr>
        <dsp:cNvPr id="0" name=""/>
        <dsp:cNvSpPr/>
      </dsp:nvSpPr>
      <dsp:spPr>
        <a:xfrm>
          <a:off x="2387151" y="377016"/>
          <a:ext cx="3455297" cy="3455297"/>
        </a:xfrm>
        <a:custGeom>
          <a:avLst/>
          <a:gdLst/>
          <a:ahLst/>
          <a:cxnLst/>
          <a:rect l="0" t="0" r="0" b="0"/>
          <a:pathLst>
            <a:path>
              <a:moveTo>
                <a:pt x="727853" y="318684"/>
              </a:moveTo>
              <a:arcTo wR="1727648" hR="1727648" stAng="14078440" swAng="42431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49FFA-4B66-4781-A51E-2452824697A2}">
      <dsp:nvSpPr>
        <dsp:cNvPr id="0" name=""/>
        <dsp:cNvSpPr/>
      </dsp:nvSpPr>
      <dsp:spPr>
        <a:xfrm>
          <a:off x="4275288" y="1086011"/>
          <a:ext cx="3134320" cy="2037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900" kern="1200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Asesmen</a:t>
          </a:r>
          <a:r>
            <a:rPr lang="en-ID" sz="3900" kern="12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Non-</a:t>
          </a:r>
          <a:r>
            <a:rPr lang="en-ID" sz="3900" kern="1200" dirty="0" err="1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Kognitif</a:t>
          </a:r>
          <a:r>
            <a:rPr lang="en-ID" sz="3900" kern="12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endParaRPr lang="en-ID" sz="3900" kern="1200" dirty="0"/>
        </a:p>
      </dsp:txBody>
      <dsp:txXfrm>
        <a:off x="4374741" y="1185464"/>
        <a:ext cx="2935414" cy="1838402"/>
      </dsp:txXfrm>
    </dsp:sp>
    <dsp:sp modelId="{E8F83E39-DB65-4D0C-889E-DC4270727385}">
      <dsp:nvSpPr>
        <dsp:cNvPr id="0" name=""/>
        <dsp:cNvSpPr/>
      </dsp:nvSpPr>
      <dsp:spPr>
        <a:xfrm>
          <a:off x="2387151" y="377016"/>
          <a:ext cx="3455297" cy="3455297"/>
        </a:xfrm>
        <a:custGeom>
          <a:avLst/>
          <a:gdLst/>
          <a:ahLst/>
          <a:cxnLst/>
          <a:rect l="0" t="0" r="0" b="0"/>
          <a:pathLst>
            <a:path>
              <a:moveTo>
                <a:pt x="2727443" y="3136612"/>
              </a:moveTo>
              <a:arcTo wR="1727648" hR="1727648" stAng="3278440" swAng="42431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1EFFC-1D79-46C6-BB55-6C8D488EB7AA}">
      <dsp:nvSpPr>
        <dsp:cNvPr id="0" name=""/>
        <dsp:cNvSpPr/>
      </dsp:nvSpPr>
      <dsp:spPr>
        <a:xfrm>
          <a:off x="2028169" y="336803"/>
          <a:ext cx="4352544" cy="4352544"/>
        </a:xfrm>
        <a:prstGeom prst="pie">
          <a:avLst>
            <a:gd name="adj1" fmla="val 16200000"/>
            <a:gd name="adj2" fmla="val 1800000"/>
          </a:avLst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Pengetahuan</a:t>
          </a:r>
          <a:endParaRPr lang="en-US" sz="2000" kern="1200" dirty="0"/>
        </a:p>
      </dsp:txBody>
      <dsp:txXfrm>
        <a:off x="4322064" y="1259128"/>
        <a:ext cx="1554480" cy="1295400"/>
      </dsp:txXfrm>
    </dsp:sp>
    <dsp:sp modelId="{5E11AD6A-C338-4C0A-9498-00A98F90A690}">
      <dsp:nvSpPr>
        <dsp:cNvPr id="0" name=""/>
        <dsp:cNvSpPr/>
      </dsp:nvSpPr>
      <dsp:spPr>
        <a:xfrm>
          <a:off x="1938528" y="492251"/>
          <a:ext cx="4352544" cy="4352544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Keterampilan</a:t>
          </a:r>
          <a:endParaRPr lang="en-US" sz="2000" kern="1200" dirty="0"/>
        </a:p>
      </dsp:txBody>
      <dsp:txXfrm>
        <a:off x="2974848" y="3316224"/>
        <a:ext cx="2331720" cy="1139952"/>
      </dsp:txXfrm>
    </dsp:sp>
    <dsp:sp modelId="{5E4566EA-1AB9-498D-AFC9-413106937D7A}">
      <dsp:nvSpPr>
        <dsp:cNvPr id="0" name=""/>
        <dsp:cNvSpPr/>
      </dsp:nvSpPr>
      <dsp:spPr>
        <a:xfrm>
          <a:off x="1848886" y="336803"/>
          <a:ext cx="4352544" cy="4352544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Sikap</a:t>
          </a:r>
          <a:endParaRPr lang="en-US" sz="2000" kern="1200" dirty="0"/>
        </a:p>
      </dsp:txBody>
      <dsp:txXfrm>
        <a:off x="2353055" y="1259128"/>
        <a:ext cx="1554480" cy="1295400"/>
      </dsp:txXfrm>
    </dsp:sp>
    <dsp:sp modelId="{04C9729A-9AD3-45F5-9EE2-AA1FCE953943}">
      <dsp:nvSpPr>
        <dsp:cNvPr id="0" name=""/>
        <dsp:cNvSpPr/>
      </dsp:nvSpPr>
      <dsp:spPr>
        <a:xfrm>
          <a:off x="1759085" y="67360"/>
          <a:ext cx="4891430" cy="489143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2E5230-2524-4C5E-BCDB-49C92A10D6D2}">
      <dsp:nvSpPr>
        <dsp:cNvPr id="0" name=""/>
        <dsp:cNvSpPr/>
      </dsp:nvSpPr>
      <dsp:spPr>
        <a:xfrm>
          <a:off x="1669084" y="222533"/>
          <a:ext cx="4891430" cy="489143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EB1F68-3A82-4541-BEA3-974DEA47FC97}">
      <dsp:nvSpPr>
        <dsp:cNvPr id="0" name=""/>
        <dsp:cNvSpPr/>
      </dsp:nvSpPr>
      <dsp:spPr>
        <a:xfrm>
          <a:off x="1579083" y="67360"/>
          <a:ext cx="4891430" cy="489143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30B78A-105A-477F-8E70-878C874C2F4E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4883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72C09-185B-44CE-AF86-3762D6464D4C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30700"/>
            <a:ext cx="548640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02190-D4F2-4CEC-9928-05E0051D2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8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>
              <a:latin typeface="Arial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38AED-9449-46EE-B71C-488B382FF2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00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4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>
              <a:latin typeface="Arial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38AED-9449-46EE-B71C-488B382FF2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00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3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1180-B9FB-4079-9E18-1378C61FF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8655E-75B8-45BE-AA0D-FD1330C56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8B7D51-8234-4531-A964-020D405323A5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798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4A0FF4-822E-48E6-9524-FE0E5B3C1718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482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74ADF-B647-43E4-A99B-D6907CE2A000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696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A54938-71B4-425C-B607-407163AD3E8F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42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798B-9E2A-4C30-8E5C-BF4DD6982DAE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294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64DF8-EE8D-47DD-B11B-E4F7B449171C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74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1EDCA-1277-4D1D-A8AC-5B4A09EB41BF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77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4579F7-6037-4EB8-909C-E30C7AFBC9C6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228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A62E9-1B80-46A2-9F08-FD057BD2A7EE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83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83A79-FC5D-4F83-BD01-FF49D5445D61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8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D5338-224F-45DE-8584-64636E093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48590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4CDE209-BA74-4443-B742-D9122DFA70C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CDFCA5F1-E50A-425F-9274-F8E97B55DD5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42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84213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88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07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529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043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423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83816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2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00DB-A810-4856-96CF-B79BE9058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067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15616" y="-795470"/>
            <a:ext cx="7179915" cy="4787739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2118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28651" y="2180861"/>
            <a:ext cx="3312368" cy="2592288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71841" y="2180861"/>
            <a:ext cx="3312368" cy="2592288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28651" y="5221669"/>
            <a:ext cx="3312368" cy="163633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71841" y="5221667"/>
            <a:ext cx="3312369" cy="163633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6643" y="2319969"/>
            <a:ext cx="2575199" cy="2218063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6642" y="4955352"/>
            <a:ext cx="2575199" cy="12721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32871" y="2319969"/>
            <a:ext cx="2575199" cy="2218063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332870" y="4955352"/>
            <a:ext cx="2575199" cy="12721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10446" y="2319969"/>
            <a:ext cx="2575199" cy="2218063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110446" y="4955352"/>
            <a:ext cx="2575199" cy="12721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37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39552" y="644691"/>
            <a:ext cx="4090139" cy="5435967"/>
          </a:xfrm>
          <a:custGeom>
            <a:avLst/>
            <a:gdLst>
              <a:gd name="connsiteX0" fmla="*/ 4228384 w 5453519"/>
              <a:gd name="connsiteY0" fmla="*/ 3805237 h 6213146"/>
              <a:gd name="connsiteX1" fmla="*/ 5453519 w 5453519"/>
              <a:gd name="connsiteY1" fmla="*/ 3813064 h 6213146"/>
              <a:gd name="connsiteX2" fmla="*/ 1120864 w 5453519"/>
              <a:gd name="connsiteY2" fmla="*/ 6213146 h 6213146"/>
              <a:gd name="connsiteX3" fmla="*/ 0 w 5453519"/>
              <a:gd name="connsiteY3" fmla="*/ 6157638 h 6213146"/>
              <a:gd name="connsiteX4" fmla="*/ 4228384 w 5453519"/>
              <a:gd name="connsiteY4" fmla="*/ 3044188 h 6213146"/>
              <a:gd name="connsiteX5" fmla="*/ 5453519 w 5453519"/>
              <a:gd name="connsiteY5" fmla="*/ 3052015 h 6213146"/>
              <a:gd name="connsiteX6" fmla="*/ 1120864 w 5453519"/>
              <a:gd name="connsiteY6" fmla="*/ 5452097 h 6213146"/>
              <a:gd name="connsiteX7" fmla="*/ 1 w 5453519"/>
              <a:gd name="connsiteY7" fmla="*/ 5396589 h 6213146"/>
              <a:gd name="connsiteX8" fmla="*/ 4228384 w 5453519"/>
              <a:gd name="connsiteY8" fmla="*/ 2283141 h 6213146"/>
              <a:gd name="connsiteX9" fmla="*/ 5453518 w 5453519"/>
              <a:gd name="connsiteY9" fmla="*/ 2290968 h 6213146"/>
              <a:gd name="connsiteX10" fmla="*/ 1120864 w 5453519"/>
              <a:gd name="connsiteY10" fmla="*/ 4691051 h 6213146"/>
              <a:gd name="connsiteX11" fmla="*/ 1 w 5453519"/>
              <a:gd name="connsiteY11" fmla="*/ 4635542 h 6213146"/>
              <a:gd name="connsiteX12" fmla="*/ 4228384 w 5453519"/>
              <a:gd name="connsiteY12" fmla="*/ 1522094 h 6213146"/>
              <a:gd name="connsiteX13" fmla="*/ 5453519 w 5453519"/>
              <a:gd name="connsiteY13" fmla="*/ 1529921 h 6213146"/>
              <a:gd name="connsiteX14" fmla="*/ 1120864 w 5453519"/>
              <a:gd name="connsiteY14" fmla="*/ 3930004 h 6213146"/>
              <a:gd name="connsiteX15" fmla="*/ 0 w 5453519"/>
              <a:gd name="connsiteY15" fmla="*/ 3874495 h 6213146"/>
              <a:gd name="connsiteX16" fmla="*/ 4228384 w 5453519"/>
              <a:gd name="connsiteY16" fmla="*/ 761048 h 6213146"/>
              <a:gd name="connsiteX17" fmla="*/ 5453518 w 5453519"/>
              <a:gd name="connsiteY17" fmla="*/ 768875 h 6213146"/>
              <a:gd name="connsiteX18" fmla="*/ 1120864 w 5453519"/>
              <a:gd name="connsiteY18" fmla="*/ 3168956 h 6213146"/>
              <a:gd name="connsiteX19" fmla="*/ 1 w 5453519"/>
              <a:gd name="connsiteY19" fmla="*/ 3113448 h 6213146"/>
              <a:gd name="connsiteX20" fmla="*/ 4228384 w 5453519"/>
              <a:gd name="connsiteY20" fmla="*/ 0 h 6213146"/>
              <a:gd name="connsiteX21" fmla="*/ 5453518 w 5453519"/>
              <a:gd name="connsiteY21" fmla="*/ 7827 h 6213146"/>
              <a:gd name="connsiteX22" fmla="*/ 1120864 w 5453519"/>
              <a:gd name="connsiteY22" fmla="*/ 2407910 h 6213146"/>
              <a:gd name="connsiteX23" fmla="*/ 0 w 5453519"/>
              <a:gd name="connsiteY23" fmla="*/ 2352401 h 621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53519" h="6213146">
                <a:moveTo>
                  <a:pt x="4228384" y="3805237"/>
                </a:moveTo>
                <a:lnTo>
                  <a:pt x="5453519" y="3813064"/>
                </a:lnTo>
                <a:lnTo>
                  <a:pt x="1120864" y="6213146"/>
                </a:lnTo>
                <a:lnTo>
                  <a:pt x="0" y="6157638"/>
                </a:lnTo>
                <a:close/>
                <a:moveTo>
                  <a:pt x="4228384" y="3044188"/>
                </a:moveTo>
                <a:lnTo>
                  <a:pt x="5453519" y="3052015"/>
                </a:lnTo>
                <a:lnTo>
                  <a:pt x="1120864" y="5452097"/>
                </a:lnTo>
                <a:lnTo>
                  <a:pt x="1" y="5396589"/>
                </a:lnTo>
                <a:close/>
                <a:moveTo>
                  <a:pt x="4228384" y="2283141"/>
                </a:moveTo>
                <a:lnTo>
                  <a:pt x="5453518" y="2290968"/>
                </a:lnTo>
                <a:lnTo>
                  <a:pt x="1120864" y="4691051"/>
                </a:lnTo>
                <a:lnTo>
                  <a:pt x="1" y="4635542"/>
                </a:lnTo>
                <a:close/>
                <a:moveTo>
                  <a:pt x="4228384" y="1522094"/>
                </a:moveTo>
                <a:lnTo>
                  <a:pt x="5453519" y="1529921"/>
                </a:lnTo>
                <a:lnTo>
                  <a:pt x="1120864" y="3930004"/>
                </a:lnTo>
                <a:lnTo>
                  <a:pt x="0" y="3874495"/>
                </a:lnTo>
                <a:close/>
                <a:moveTo>
                  <a:pt x="4228384" y="761048"/>
                </a:moveTo>
                <a:lnTo>
                  <a:pt x="5453518" y="768875"/>
                </a:lnTo>
                <a:lnTo>
                  <a:pt x="1120864" y="3168956"/>
                </a:lnTo>
                <a:lnTo>
                  <a:pt x="1" y="3113448"/>
                </a:lnTo>
                <a:close/>
                <a:moveTo>
                  <a:pt x="4228384" y="0"/>
                </a:moveTo>
                <a:lnTo>
                  <a:pt x="5453518" y="7827"/>
                </a:lnTo>
                <a:lnTo>
                  <a:pt x="1120864" y="2407910"/>
                </a:lnTo>
                <a:lnTo>
                  <a:pt x="0" y="2352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33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" y="932723"/>
            <a:ext cx="5770620" cy="5925277"/>
          </a:xfrm>
          <a:custGeom>
            <a:avLst/>
            <a:gdLst>
              <a:gd name="connsiteX0" fmla="*/ 6537200 w 6803752"/>
              <a:gd name="connsiteY0" fmla="*/ 3961934 h 6569935"/>
              <a:gd name="connsiteX1" fmla="*/ 6589543 w 6803752"/>
              <a:gd name="connsiteY1" fmla="*/ 3989978 h 6569935"/>
              <a:gd name="connsiteX2" fmla="*/ 6786187 w 6803752"/>
              <a:gd name="connsiteY2" fmla="*/ 4230073 h 6569935"/>
              <a:gd name="connsiteX3" fmla="*/ 6775325 w 6803752"/>
              <a:gd name="connsiteY3" fmla="*/ 4339257 h 6569935"/>
              <a:gd name="connsiteX4" fmla="*/ 4051755 w 6803752"/>
              <a:gd name="connsiteY4" fmla="*/ 6569935 h 6569935"/>
              <a:gd name="connsiteX5" fmla="*/ 3317070 w 6803752"/>
              <a:gd name="connsiteY5" fmla="*/ 6569935 h 6569935"/>
              <a:gd name="connsiteX6" fmla="*/ 6480359 w 6803752"/>
              <a:gd name="connsiteY6" fmla="*/ 3979116 h 6569935"/>
              <a:gd name="connsiteX7" fmla="*/ 6537200 w 6803752"/>
              <a:gd name="connsiteY7" fmla="*/ 3961934 h 6569935"/>
              <a:gd name="connsiteX8" fmla="*/ 5755138 w 6803752"/>
              <a:gd name="connsiteY8" fmla="*/ 3821047 h 6569935"/>
              <a:gd name="connsiteX9" fmla="*/ 5807480 w 6803752"/>
              <a:gd name="connsiteY9" fmla="*/ 3849091 h 6569935"/>
              <a:gd name="connsiteX10" fmla="*/ 6004125 w 6803752"/>
              <a:gd name="connsiteY10" fmla="*/ 4089186 h 6569935"/>
              <a:gd name="connsiteX11" fmla="*/ 5993262 w 6803752"/>
              <a:gd name="connsiteY11" fmla="*/ 4198371 h 6569935"/>
              <a:gd name="connsiteX12" fmla="*/ 3097676 w 6803752"/>
              <a:gd name="connsiteY12" fmla="*/ 6569935 h 6569935"/>
              <a:gd name="connsiteX13" fmla="*/ 2362991 w 6803752"/>
              <a:gd name="connsiteY13" fmla="*/ 6569935 h 6569935"/>
              <a:gd name="connsiteX14" fmla="*/ 5698296 w 6803752"/>
              <a:gd name="connsiteY14" fmla="*/ 3838229 h 6569935"/>
              <a:gd name="connsiteX15" fmla="*/ 5755138 w 6803752"/>
              <a:gd name="connsiteY15" fmla="*/ 3821047 h 6569935"/>
              <a:gd name="connsiteX16" fmla="*/ 5842168 w 6803752"/>
              <a:gd name="connsiteY16" fmla="*/ 2941156 h 6569935"/>
              <a:gd name="connsiteX17" fmla="*/ 5894511 w 6803752"/>
              <a:gd name="connsiteY17" fmla="*/ 2969200 h 6569935"/>
              <a:gd name="connsiteX18" fmla="*/ 6091155 w 6803752"/>
              <a:gd name="connsiteY18" fmla="*/ 3209295 h 6569935"/>
              <a:gd name="connsiteX19" fmla="*/ 6080293 w 6803752"/>
              <a:gd name="connsiteY19" fmla="*/ 3318479 h 6569935"/>
              <a:gd name="connsiteX20" fmla="*/ 2110394 w 6803752"/>
              <a:gd name="connsiteY20" fmla="*/ 6569935 h 6569935"/>
              <a:gd name="connsiteX21" fmla="*/ 1375709 w 6803752"/>
              <a:gd name="connsiteY21" fmla="*/ 6569935 h 6569935"/>
              <a:gd name="connsiteX22" fmla="*/ 5785327 w 6803752"/>
              <a:gd name="connsiteY22" fmla="*/ 2958337 h 6569935"/>
              <a:gd name="connsiteX23" fmla="*/ 5842168 w 6803752"/>
              <a:gd name="connsiteY23" fmla="*/ 2941156 h 6569935"/>
              <a:gd name="connsiteX24" fmla="*/ 4868753 w 6803752"/>
              <a:gd name="connsiteY24" fmla="*/ 2139801 h 6569935"/>
              <a:gd name="connsiteX25" fmla="*/ 4928729 w 6803752"/>
              <a:gd name="connsiteY25" fmla="*/ 2171934 h 6569935"/>
              <a:gd name="connsiteX26" fmla="*/ 5154048 w 6803752"/>
              <a:gd name="connsiteY26" fmla="*/ 2447039 h 6569935"/>
              <a:gd name="connsiteX27" fmla="*/ 5141600 w 6803752"/>
              <a:gd name="connsiteY27" fmla="*/ 2572146 h 6569935"/>
              <a:gd name="connsiteX28" fmla="*/ 260458 w 6803752"/>
              <a:gd name="connsiteY28" fmla="*/ 6569935 h 6569935"/>
              <a:gd name="connsiteX29" fmla="*/ 0 w 6803752"/>
              <a:gd name="connsiteY29" fmla="*/ 6569935 h 6569935"/>
              <a:gd name="connsiteX30" fmla="*/ 0 w 6803752"/>
              <a:gd name="connsiteY30" fmla="*/ 6093787 h 6569935"/>
              <a:gd name="connsiteX31" fmla="*/ 4803622 w 6803752"/>
              <a:gd name="connsiteY31" fmla="*/ 2159488 h 6569935"/>
              <a:gd name="connsiteX32" fmla="*/ 4868753 w 6803752"/>
              <a:gd name="connsiteY32" fmla="*/ 2139801 h 6569935"/>
              <a:gd name="connsiteX33" fmla="*/ 6102413 w 6803752"/>
              <a:gd name="connsiteY33" fmla="*/ 1995284 h 6569935"/>
              <a:gd name="connsiteX34" fmla="*/ 6154756 w 6803752"/>
              <a:gd name="connsiteY34" fmla="*/ 2023329 h 6569935"/>
              <a:gd name="connsiteX35" fmla="*/ 6351400 w 6803752"/>
              <a:gd name="connsiteY35" fmla="*/ 2263424 h 6569935"/>
              <a:gd name="connsiteX36" fmla="*/ 6340537 w 6803752"/>
              <a:gd name="connsiteY36" fmla="*/ 2372608 h 6569935"/>
              <a:gd name="connsiteX37" fmla="*/ 1215767 w 6803752"/>
              <a:gd name="connsiteY37" fmla="*/ 6569935 h 6569935"/>
              <a:gd name="connsiteX38" fmla="*/ 481082 w 6803752"/>
              <a:gd name="connsiteY38" fmla="*/ 6569935 h 6569935"/>
              <a:gd name="connsiteX39" fmla="*/ 6045571 w 6803752"/>
              <a:gd name="connsiteY39" fmla="*/ 2012466 h 6569935"/>
              <a:gd name="connsiteX40" fmla="*/ 6102413 w 6803752"/>
              <a:gd name="connsiteY40" fmla="*/ 1995284 h 6569935"/>
              <a:gd name="connsiteX41" fmla="*/ 1487993 w 6803752"/>
              <a:gd name="connsiteY41" fmla="*/ 1556056 h 6569935"/>
              <a:gd name="connsiteX42" fmla="*/ 1547968 w 6803752"/>
              <a:gd name="connsiteY42" fmla="*/ 1588190 h 6569935"/>
              <a:gd name="connsiteX43" fmla="*/ 1773287 w 6803752"/>
              <a:gd name="connsiteY43" fmla="*/ 1863295 h 6569935"/>
              <a:gd name="connsiteX44" fmla="*/ 1760841 w 6803752"/>
              <a:gd name="connsiteY44" fmla="*/ 1988401 h 6569935"/>
              <a:gd name="connsiteX45" fmla="*/ 0 w 6803752"/>
              <a:gd name="connsiteY45" fmla="*/ 3430577 h 6569935"/>
              <a:gd name="connsiteX46" fmla="*/ 0 w 6803752"/>
              <a:gd name="connsiteY46" fmla="*/ 2741106 h 6569935"/>
              <a:gd name="connsiteX47" fmla="*/ 1422862 w 6803752"/>
              <a:gd name="connsiteY47" fmla="*/ 1575744 h 6569935"/>
              <a:gd name="connsiteX48" fmla="*/ 1487993 w 6803752"/>
              <a:gd name="connsiteY48" fmla="*/ 1556056 h 6569935"/>
              <a:gd name="connsiteX49" fmla="*/ 5430692 w 6803752"/>
              <a:gd name="connsiteY49" fmla="*/ 875112 h 6569935"/>
              <a:gd name="connsiteX50" fmla="*/ 5490668 w 6803752"/>
              <a:gd name="connsiteY50" fmla="*/ 907246 h 6569935"/>
              <a:gd name="connsiteX51" fmla="*/ 5715986 w 6803752"/>
              <a:gd name="connsiteY51" fmla="*/ 1182351 h 6569935"/>
              <a:gd name="connsiteX52" fmla="*/ 5703539 w 6803752"/>
              <a:gd name="connsiteY52" fmla="*/ 1307457 h 6569935"/>
              <a:gd name="connsiteX53" fmla="*/ 22729 w 6803752"/>
              <a:gd name="connsiteY53" fmla="*/ 5960196 h 6569935"/>
              <a:gd name="connsiteX54" fmla="*/ 0 w 6803752"/>
              <a:gd name="connsiteY54" fmla="*/ 5972233 h 6569935"/>
              <a:gd name="connsiteX55" fmla="*/ 0 w 6803752"/>
              <a:gd name="connsiteY55" fmla="*/ 5289340 h 6569935"/>
              <a:gd name="connsiteX56" fmla="*/ 5365561 w 6803752"/>
              <a:gd name="connsiteY56" fmla="*/ 894799 h 6569935"/>
              <a:gd name="connsiteX57" fmla="*/ 5430692 w 6803752"/>
              <a:gd name="connsiteY57" fmla="*/ 875112 h 6569935"/>
              <a:gd name="connsiteX58" fmla="*/ 3781668 w 6803752"/>
              <a:gd name="connsiteY58" fmla="*/ 538925 h 6569935"/>
              <a:gd name="connsiteX59" fmla="*/ 3841644 w 6803752"/>
              <a:gd name="connsiteY59" fmla="*/ 571059 h 6569935"/>
              <a:gd name="connsiteX60" fmla="*/ 4066963 w 6803752"/>
              <a:gd name="connsiteY60" fmla="*/ 846164 h 6569935"/>
              <a:gd name="connsiteX61" fmla="*/ 4054516 w 6803752"/>
              <a:gd name="connsiteY61" fmla="*/ 971270 h 6569935"/>
              <a:gd name="connsiteX62" fmla="*/ 62444 w 6803752"/>
              <a:gd name="connsiteY62" fmla="*/ 4240885 h 6569935"/>
              <a:gd name="connsiteX63" fmla="*/ 31247 w 6803752"/>
              <a:gd name="connsiteY63" fmla="*/ 4257406 h 6569935"/>
              <a:gd name="connsiteX64" fmla="*/ 0 w 6803752"/>
              <a:gd name="connsiteY64" fmla="*/ 4260321 h 6569935"/>
              <a:gd name="connsiteX65" fmla="*/ 0 w 6803752"/>
              <a:gd name="connsiteY65" fmla="*/ 3602559 h 6569935"/>
              <a:gd name="connsiteX66" fmla="*/ 3716538 w 6803752"/>
              <a:gd name="connsiteY66" fmla="*/ 558612 h 6569935"/>
              <a:gd name="connsiteX67" fmla="*/ 3781668 w 6803752"/>
              <a:gd name="connsiteY67" fmla="*/ 538925 h 6569935"/>
              <a:gd name="connsiteX68" fmla="*/ 5430693 w 6803752"/>
              <a:gd name="connsiteY68" fmla="*/ 440 h 6569935"/>
              <a:gd name="connsiteX69" fmla="*/ 5490668 w 6803752"/>
              <a:gd name="connsiteY69" fmla="*/ 32574 h 6569935"/>
              <a:gd name="connsiteX70" fmla="*/ 5715986 w 6803752"/>
              <a:gd name="connsiteY70" fmla="*/ 307680 h 6569935"/>
              <a:gd name="connsiteX71" fmla="*/ 5703540 w 6803752"/>
              <a:gd name="connsiteY71" fmla="*/ 432786 h 6569935"/>
              <a:gd name="connsiteX72" fmla="*/ 0 w 6803752"/>
              <a:gd name="connsiteY72" fmla="*/ 5104141 h 6569935"/>
              <a:gd name="connsiteX73" fmla="*/ 0 w 6803752"/>
              <a:gd name="connsiteY73" fmla="*/ 4414670 h 6569935"/>
              <a:gd name="connsiteX74" fmla="*/ 5365562 w 6803752"/>
              <a:gd name="connsiteY74" fmla="*/ 20128 h 6569935"/>
              <a:gd name="connsiteX75" fmla="*/ 5430693 w 6803752"/>
              <a:gd name="connsiteY75" fmla="*/ 440 h 656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803752" h="6569935">
                <a:moveTo>
                  <a:pt x="6537200" y="3961934"/>
                </a:moveTo>
                <a:cubicBezTo>
                  <a:pt x="6556959" y="3963899"/>
                  <a:pt x="6575967" y="3973403"/>
                  <a:pt x="6589543" y="3989978"/>
                </a:cubicBezTo>
                <a:lnTo>
                  <a:pt x="6786187" y="4230073"/>
                </a:lnTo>
                <a:cubicBezTo>
                  <a:pt x="6813338" y="4263224"/>
                  <a:pt x="6808475" y="4312106"/>
                  <a:pt x="6775325" y="4339257"/>
                </a:cubicBezTo>
                <a:lnTo>
                  <a:pt x="4051755" y="6569935"/>
                </a:lnTo>
                <a:lnTo>
                  <a:pt x="3317070" y="6569935"/>
                </a:lnTo>
                <a:lnTo>
                  <a:pt x="6480359" y="3979116"/>
                </a:lnTo>
                <a:cubicBezTo>
                  <a:pt x="6496934" y="3965540"/>
                  <a:pt x="6517442" y="3959968"/>
                  <a:pt x="6537200" y="3961934"/>
                </a:cubicBezTo>
                <a:close/>
                <a:moveTo>
                  <a:pt x="5755138" y="3821047"/>
                </a:moveTo>
                <a:cubicBezTo>
                  <a:pt x="5774896" y="3823012"/>
                  <a:pt x="5793905" y="3832516"/>
                  <a:pt x="5807480" y="3849091"/>
                </a:cubicBezTo>
                <a:lnTo>
                  <a:pt x="6004125" y="4089186"/>
                </a:lnTo>
                <a:cubicBezTo>
                  <a:pt x="6031277" y="4122336"/>
                  <a:pt x="6026413" y="4171220"/>
                  <a:pt x="5993262" y="4198371"/>
                </a:cubicBezTo>
                <a:lnTo>
                  <a:pt x="3097676" y="6569935"/>
                </a:lnTo>
                <a:lnTo>
                  <a:pt x="2362991" y="6569935"/>
                </a:lnTo>
                <a:lnTo>
                  <a:pt x="5698296" y="3838229"/>
                </a:lnTo>
                <a:cubicBezTo>
                  <a:pt x="5714871" y="3824653"/>
                  <a:pt x="5735380" y="3819081"/>
                  <a:pt x="5755138" y="3821047"/>
                </a:cubicBezTo>
                <a:close/>
                <a:moveTo>
                  <a:pt x="5842168" y="2941156"/>
                </a:moveTo>
                <a:cubicBezTo>
                  <a:pt x="5861927" y="2943122"/>
                  <a:pt x="5880935" y="2952625"/>
                  <a:pt x="5894511" y="2969200"/>
                </a:cubicBezTo>
                <a:lnTo>
                  <a:pt x="6091155" y="3209295"/>
                </a:lnTo>
                <a:cubicBezTo>
                  <a:pt x="6118306" y="3242445"/>
                  <a:pt x="6113443" y="3291328"/>
                  <a:pt x="6080293" y="3318479"/>
                </a:cubicBezTo>
                <a:lnTo>
                  <a:pt x="2110394" y="6569935"/>
                </a:lnTo>
                <a:lnTo>
                  <a:pt x="1375709" y="6569935"/>
                </a:lnTo>
                <a:lnTo>
                  <a:pt x="5785327" y="2958337"/>
                </a:lnTo>
                <a:cubicBezTo>
                  <a:pt x="5801902" y="2944762"/>
                  <a:pt x="5822410" y="2939190"/>
                  <a:pt x="5842168" y="2941156"/>
                </a:cubicBezTo>
                <a:close/>
                <a:moveTo>
                  <a:pt x="4868753" y="2139801"/>
                </a:moveTo>
                <a:cubicBezTo>
                  <a:pt x="4891393" y="2142054"/>
                  <a:pt x="4913174" y="2152942"/>
                  <a:pt x="4928729" y="2171934"/>
                </a:cubicBezTo>
                <a:lnTo>
                  <a:pt x="5154048" y="2447039"/>
                </a:lnTo>
                <a:cubicBezTo>
                  <a:pt x="5185158" y="2485024"/>
                  <a:pt x="5179584" y="2541036"/>
                  <a:pt x="5141600" y="2572146"/>
                </a:cubicBezTo>
                <a:lnTo>
                  <a:pt x="260458" y="6569935"/>
                </a:lnTo>
                <a:lnTo>
                  <a:pt x="0" y="6569935"/>
                </a:lnTo>
                <a:lnTo>
                  <a:pt x="0" y="6093787"/>
                </a:lnTo>
                <a:lnTo>
                  <a:pt x="4803622" y="2159488"/>
                </a:lnTo>
                <a:cubicBezTo>
                  <a:pt x="4822614" y="2143934"/>
                  <a:pt x="4846114" y="2137550"/>
                  <a:pt x="4868753" y="2139801"/>
                </a:cubicBezTo>
                <a:close/>
                <a:moveTo>
                  <a:pt x="6102413" y="1995284"/>
                </a:moveTo>
                <a:cubicBezTo>
                  <a:pt x="6122172" y="1997250"/>
                  <a:pt x="6141180" y="2006753"/>
                  <a:pt x="6154756" y="2023329"/>
                </a:cubicBezTo>
                <a:lnTo>
                  <a:pt x="6351400" y="2263424"/>
                </a:lnTo>
                <a:cubicBezTo>
                  <a:pt x="6378551" y="2296574"/>
                  <a:pt x="6373689" y="2345456"/>
                  <a:pt x="6340537" y="2372608"/>
                </a:cubicBezTo>
                <a:lnTo>
                  <a:pt x="1215767" y="6569935"/>
                </a:lnTo>
                <a:lnTo>
                  <a:pt x="481082" y="6569935"/>
                </a:lnTo>
                <a:lnTo>
                  <a:pt x="6045571" y="2012466"/>
                </a:lnTo>
                <a:cubicBezTo>
                  <a:pt x="6062147" y="1998891"/>
                  <a:pt x="6082655" y="1993318"/>
                  <a:pt x="6102413" y="1995284"/>
                </a:cubicBezTo>
                <a:close/>
                <a:moveTo>
                  <a:pt x="1487993" y="1556056"/>
                </a:moveTo>
                <a:cubicBezTo>
                  <a:pt x="1510633" y="1558309"/>
                  <a:pt x="1532413" y="1569198"/>
                  <a:pt x="1547968" y="1588190"/>
                </a:cubicBezTo>
                <a:lnTo>
                  <a:pt x="1773287" y="1863295"/>
                </a:lnTo>
                <a:cubicBezTo>
                  <a:pt x="1804396" y="1901280"/>
                  <a:pt x="1798824" y="1957292"/>
                  <a:pt x="1760841" y="1988401"/>
                </a:cubicBezTo>
                <a:lnTo>
                  <a:pt x="0" y="3430577"/>
                </a:lnTo>
                <a:lnTo>
                  <a:pt x="0" y="2741106"/>
                </a:lnTo>
                <a:lnTo>
                  <a:pt x="1422862" y="1575744"/>
                </a:lnTo>
                <a:cubicBezTo>
                  <a:pt x="1441854" y="1560189"/>
                  <a:pt x="1465352" y="1553804"/>
                  <a:pt x="1487993" y="1556056"/>
                </a:cubicBezTo>
                <a:close/>
                <a:moveTo>
                  <a:pt x="5430692" y="875112"/>
                </a:moveTo>
                <a:cubicBezTo>
                  <a:pt x="5453332" y="877364"/>
                  <a:pt x="5475112" y="888253"/>
                  <a:pt x="5490668" y="907246"/>
                </a:cubicBezTo>
                <a:lnTo>
                  <a:pt x="5715986" y="1182351"/>
                </a:lnTo>
                <a:cubicBezTo>
                  <a:pt x="5747096" y="1220335"/>
                  <a:pt x="5741523" y="1276347"/>
                  <a:pt x="5703539" y="1307457"/>
                </a:cubicBezTo>
                <a:lnTo>
                  <a:pt x="22729" y="5960196"/>
                </a:lnTo>
                <a:lnTo>
                  <a:pt x="0" y="5972233"/>
                </a:lnTo>
                <a:lnTo>
                  <a:pt x="0" y="5289340"/>
                </a:lnTo>
                <a:lnTo>
                  <a:pt x="5365561" y="894799"/>
                </a:lnTo>
                <a:cubicBezTo>
                  <a:pt x="5384553" y="879244"/>
                  <a:pt x="5408052" y="872860"/>
                  <a:pt x="5430692" y="875112"/>
                </a:cubicBezTo>
                <a:close/>
                <a:moveTo>
                  <a:pt x="3781668" y="538925"/>
                </a:moveTo>
                <a:cubicBezTo>
                  <a:pt x="3804309" y="541178"/>
                  <a:pt x="3826088" y="552066"/>
                  <a:pt x="3841644" y="571059"/>
                </a:cubicBezTo>
                <a:lnTo>
                  <a:pt x="4066963" y="846164"/>
                </a:lnTo>
                <a:cubicBezTo>
                  <a:pt x="4098072" y="884148"/>
                  <a:pt x="4092500" y="940160"/>
                  <a:pt x="4054516" y="971270"/>
                </a:cubicBezTo>
                <a:lnTo>
                  <a:pt x="62444" y="4240885"/>
                </a:lnTo>
                <a:cubicBezTo>
                  <a:pt x="52948" y="4248662"/>
                  <a:pt x="42326" y="4254147"/>
                  <a:pt x="31247" y="4257406"/>
                </a:cubicBezTo>
                <a:lnTo>
                  <a:pt x="0" y="4260321"/>
                </a:lnTo>
                <a:lnTo>
                  <a:pt x="0" y="3602559"/>
                </a:lnTo>
                <a:lnTo>
                  <a:pt x="3716538" y="558612"/>
                </a:lnTo>
                <a:cubicBezTo>
                  <a:pt x="3735530" y="543057"/>
                  <a:pt x="3759029" y="536672"/>
                  <a:pt x="3781668" y="538925"/>
                </a:cubicBezTo>
                <a:close/>
                <a:moveTo>
                  <a:pt x="5430693" y="440"/>
                </a:moveTo>
                <a:cubicBezTo>
                  <a:pt x="5453333" y="2693"/>
                  <a:pt x="5475113" y="13582"/>
                  <a:pt x="5490668" y="32574"/>
                </a:cubicBezTo>
                <a:lnTo>
                  <a:pt x="5715986" y="307680"/>
                </a:lnTo>
                <a:cubicBezTo>
                  <a:pt x="5747096" y="345664"/>
                  <a:pt x="5741524" y="401676"/>
                  <a:pt x="5703540" y="432786"/>
                </a:cubicBezTo>
                <a:lnTo>
                  <a:pt x="0" y="5104141"/>
                </a:lnTo>
                <a:lnTo>
                  <a:pt x="0" y="4414670"/>
                </a:lnTo>
                <a:lnTo>
                  <a:pt x="5365562" y="20128"/>
                </a:lnTo>
                <a:cubicBezTo>
                  <a:pt x="5384554" y="4573"/>
                  <a:pt x="5408052" y="-1812"/>
                  <a:pt x="5430693" y="44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4059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2951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6642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590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11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0917-F6D7-4BF0-B3A9-145D4BA275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886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549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525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442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711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638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358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796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17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2841C-6CCB-4F81-943B-56E40F3A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57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95458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263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659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439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60" y="2102515"/>
            <a:ext cx="5699540" cy="398546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44723" y="2550414"/>
            <a:ext cx="3250887" cy="223815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203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rot="20845861">
            <a:off x="451263" y="1590365"/>
            <a:ext cx="3677271" cy="3677271"/>
          </a:xfrm>
          <a:custGeom>
            <a:avLst/>
            <a:gdLst>
              <a:gd name="connsiteX0" fmla="*/ 3134226 w 5433333"/>
              <a:gd name="connsiteY0" fmla="*/ 231 h 5433333"/>
              <a:gd name="connsiteX1" fmla="*/ 3859028 w 5433333"/>
              <a:gd name="connsiteY1" fmla="*/ 406376 h 5433333"/>
              <a:gd name="connsiteX2" fmla="*/ 5292710 w 5433333"/>
              <a:gd name="connsiteY2" fmla="*/ 2636451 h 5433333"/>
              <a:gd name="connsiteX3" fmla="*/ 5026958 w 5433333"/>
              <a:gd name="connsiteY3" fmla="*/ 3859028 h 5433333"/>
              <a:gd name="connsiteX4" fmla="*/ 2796883 w 5433333"/>
              <a:gd name="connsiteY4" fmla="*/ 5292710 h 5433333"/>
              <a:gd name="connsiteX5" fmla="*/ 1574307 w 5433333"/>
              <a:gd name="connsiteY5" fmla="*/ 5026958 h 5433333"/>
              <a:gd name="connsiteX6" fmla="*/ 140624 w 5433333"/>
              <a:gd name="connsiteY6" fmla="*/ 2796883 h 5433333"/>
              <a:gd name="connsiteX7" fmla="*/ 406376 w 5433333"/>
              <a:gd name="connsiteY7" fmla="*/ 1574307 h 5433333"/>
              <a:gd name="connsiteX8" fmla="*/ 2636451 w 5433333"/>
              <a:gd name="connsiteY8" fmla="*/ 140624 h 5433333"/>
              <a:gd name="connsiteX9" fmla="*/ 3134226 w 5433333"/>
              <a:gd name="connsiteY9" fmla="*/ 231 h 543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3333" h="5433333">
                <a:moveTo>
                  <a:pt x="3134226" y="231"/>
                </a:moveTo>
                <a:cubicBezTo>
                  <a:pt x="3418149" y="6704"/>
                  <a:pt x="3693890" y="149507"/>
                  <a:pt x="3859028" y="406376"/>
                </a:cubicBezTo>
                <a:lnTo>
                  <a:pt x="5292710" y="2636451"/>
                </a:lnTo>
                <a:cubicBezTo>
                  <a:pt x="5556930" y="3047442"/>
                  <a:pt x="5437949" y="3594808"/>
                  <a:pt x="5026958" y="3859028"/>
                </a:cubicBezTo>
                <a:lnTo>
                  <a:pt x="2796883" y="5292710"/>
                </a:lnTo>
                <a:cubicBezTo>
                  <a:pt x="2385893" y="5556930"/>
                  <a:pt x="1838526" y="5437949"/>
                  <a:pt x="1574307" y="5026958"/>
                </a:cubicBezTo>
                <a:lnTo>
                  <a:pt x="140624" y="2796883"/>
                </a:lnTo>
                <a:cubicBezTo>
                  <a:pt x="-123596" y="2385893"/>
                  <a:pt x="-4614" y="1838526"/>
                  <a:pt x="406376" y="1574307"/>
                </a:cubicBezTo>
                <a:lnTo>
                  <a:pt x="2636451" y="140624"/>
                </a:lnTo>
                <a:cubicBezTo>
                  <a:pt x="2790573" y="41542"/>
                  <a:pt x="2963872" y="-3653"/>
                  <a:pt x="3134226" y="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451" y="1796143"/>
            <a:ext cx="3291840" cy="3291840"/>
          </a:xfrm>
          <a:custGeom>
            <a:avLst/>
            <a:gdLst>
              <a:gd name="connsiteX0" fmla="*/ 1667814 w 3335628"/>
              <a:gd name="connsiteY0" fmla="*/ 0 h 3335628"/>
              <a:gd name="connsiteX1" fmla="*/ 3335628 w 3335628"/>
              <a:gd name="connsiteY1" fmla="*/ 1667814 h 3335628"/>
              <a:gd name="connsiteX2" fmla="*/ 1667814 w 3335628"/>
              <a:gd name="connsiteY2" fmla="*/ 3335628 h 3335628"/>
              <a:gd name="connsiteX3" fmla="*/ 0 w 3335628"/>
              <a:gd name="connsiteY3" fmla="*/ 1667814 h 3335628"/>
              <a:gd name="connsiteX4" fmla="*/ 1667814 w 3335628"/>
              <a:gd name="connsiteY4" fmla="*/ 0 h 333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28" h="3335628">
                <a:moveTo>
                  <a:pt x="1667814" y="0"/>
                </a:moveTo>
                <a:cubicBezTo>
                  <a:pt x="2588922" y="0"/>
                  <a:pt x="3335628" y="746706"/>
                  <a:pt x="3335628" y="1667814"/>
                </a:cubicBezTo>
                <a:cubicBezTo>
                  <a:pt x="3335628" y="2588922"/>
                  <a:pt x="2588922" y="3335628"/>
                  <a:pt x="1667814" y="3335628"/>
                </a:cubicBezTo>
                <a:cubicBezTo>
                  <a:pt x="746706" y="3335628"/>
                  <a:pt x="0" y="2588922"/>
                  <a:pt x="0" y="1667814"/>
                </a:cubicBezTo>
                <a:cubicBezTo>
                  <a:pt x="0" y="746706"/>
                  <a:pt x="746706" y="0"/>
                  <a:pt x="16678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1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1105" y="846221"/>
            <a:ext cx="3657600" cy="36576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8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2FA12-732A-419A-B502-B99C28590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6842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864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2463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755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0" y="1965700"/>
            <a:ext cx="4572001" cy="4892300"/>
          </a:xfrm>
          <a:custGeom>
            <a:avLst/>
            <a:gdLst>
              <a:gd name="connsiteX0" fmla="*/ 4868303 w 4868303"/>
              <a:gd name="connsiteY0" fmla="*/ 0 h 4892300"/>
              <a:gd name="connsiteX1" fmla="*/ 4868303 w 4868303"/>
              <a:gd name="connsiteY1" fmla="*/ 4892300 h 4892300"/>
              <a:gd name="connsiteX2" fmla="*/ 0 w 4868303"/>
              <a:gd name="connsiteY2" fmla="*/ 4892300 h 4892300"/>
              <a:gd name="connsiteX3" fmla="*/ 4571 w 4868303"/>
              <a:gd name="connsiteY3" fmla="*/ 4670006 h 4892300"/>
              <a:gd name="connsiteX4" fmla="*/ 1424222 w 4868303"/>
              <a:gd name="connsiteY4" fmla="*/ 1440941 h 4892300"/>
              <a:gd name="connsiteX5" fmla="*/ 4646361 w 4868303"/>
              <a:gd name="connsiteY5" fmla="*/ 5641 h 4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8303" h="4892300">
                <a:moveTo>
                  <a:pt x="4868303" y="0"/>
                </a:moveTo>
                <a:lnTo>
                  <a:pt x="4868303" y="4892300"/>
                </a:lnTo>
                <a:lnTo>
                  <a:pt x="0" y="4892300"/>
                </a:lnTo>
                <a:lnTo>
                  <a:pt x="4571" y="4670006"/>
                </a:lnTo>
                <a:cubicBezTo>
                  <a:pt x="59666" y="3457539"/>
                  <a:pt x="563998" y="2305350"/>
                  <a:pt x="1424222" y="1440941"/>
                </a:cubicBezTo>
                <a:cubicBezTo>
                  <a:pt x="2284448" y="576533"/>
                  <a:pt x="3434175" y="66617"/>
                  <a:pt x="4646361" y="56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9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965877"/>
            <a:ext cx="4572000" cy="4892125"/>
          </a:xfrm>
          <a:custGeom>
            <a:avLst/>
            <a:gdLst>
              <a:gd name="connsiteX0" fmla="*/ 0 w 4865688"/>
              <a:gd name="connsiteY0" fmla="*/ 0 h 4892125"/>
              <a:gd name="connsiteX1" fmla="*/ 213673 w 4865688"/>
              <a:gd name="connsiteY1" fmla="*/ 3944 h 4892125"/>
              <a:gd name="connsiteX2" fmla="*/ 3479190 w 4865688"/>
              <a:gd name="connsiteY2" fmla="*/ 1451900 h 4892125"/>
              <a:gd name="connsiteX3" fmla="*/ 4849920 w 4865688"/>
              <a:gd name="connsiteY3" fmla="*/ 4245281 h 4892125"/>
              <a:gd name="connsiteX4" fmla="*/ 4865688 w 4865688"/>
              <a:gd name="connsiteY4" fmla="*/ 4391305 h 4892125"/>
              <a:gd name="connsiteX5" fmla="*/ 4865688 w 4865688"/>
              <a:gd name="connsiteY5" fmla="*/ 4892125 h 4892125"/>
              <a:gd name="connsiteX6" fmla="*/ 0 w 4865688"/>
              <a:gd name="connsiteY6" fmla="*/ 4892125 h 48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5688" h="4892125">
                <a:moveTo>
                  <a:pt x="0" y="0"/>
                </a:moveTo>
                <a:lnTo>
                  <a:pt x="213673" y="3944"/>
                </a:lnTo>
                <a:cubicBezTo>
                  <a:pt x="1442675" y="57615"/>
                  <a:pt x="2609998" y="572865"/>
                  <a:pt x="3479190" y="1451900"/>
                </a:cubicBezTo>
                <a:cubicBezTo>
                  <a:pt x="4232490" y="2213732"/>
                  <a:pt x="4710040" y="3196402"/>
                  <a:pt x="4849920" y="4245281"/>
                </a:cubicBezTo>
                <a:lnTo>
                  <a:pt x="4865688" y="4391305"/>
                </a:lnTo>
                <a:lnTo>
                  <a:pt x="4865688" y="4892125"/>
                </a:lnTo>
                <a:lnTo>
                  <a:pt x="0" y="4892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7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571999" cy="4892209"/>
          </a:xfrm>
          <a:custGeom>
            <a:avLst/>
            <a:gdLst>
              <a:gd name="connsiteX0" fmla="*/ 0 w 4892675"/>
              <a:gd name="connsiteY0" fmla="*/ 0 h 4892209"/>
              <a:gd name="connsiteX1" fmla="*/ 4892675 w 4892675"/>
              <a:gd name="connsiteY1" fmla="*/ 0 h 4892209"/>
              <a:gd name="connsiteX2" fmla="*/ 4892675 w 4892675"/>
              <a:gd name="connsiteY2" fmla="*/ 2046 h 4892209"/>
              <a:gd name="connsiteX3" fmla="*/ 4887015 w 4892675"/>
              <a:gd name="connsiteY3" fmla="*/ 238856 h 4892209"/>
              <a:gd name="connsiteX4" fmla="*/ 3451271 w 4892675"/>
              <a:gd name="connsiteY4" fmla="*/ 3468232 h 4892209"/>
              <a:gd name="connsiteX5" fmla="*/ 214894 w 4892675"/>
              <a:gd name="connsiteY5" fmla="*/ 4888127 h 4892209"/>
              <a:gd name="connsiteX6" fmla="*/ 0 w 4892675"/>
              <a:gd name="connsiteY6" fmla="*/ 4892209 h 489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675" h="4892209">
                <a:moveTo>
                  <a:pt x="0" y="0"/>
                </a:moveTo>
                <a:lnTo>
                  <a:pt x="4892675" y="0"/>
                </a:lnTo>
                <a:lnTo>
                  <a:pt x="4892675" y="2046"/>
                </a:lnTo>
                <a:lnTo>
                  <a:pt x="4887015" y="238856"/>
                </a:lnTo>
                <a:cubicBezTo>
                  <a:pt x="4827691" y="1453619"/>
                  <a:pt x="4317495" y="2606244"/>
                  <a:pt x="3451271" y="3468232"/>
                </a:cubicBezTo>
                <a:cubicBezTo>
                  <a:pt x="2585047" y="4330219"/>
                  <a:pt x="1429934" y="4834758"/>
                  <a:pt x="214894" y="4888127"/>
                </a:cubicBezTo>
                <a:lnTo>
                  <a:pt x="0" y="48922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96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0" y="2"/>
            <a:ext cx="4572001" cy="4892383"/>
          </a:xfrm>
          <a:custGeom>
            <a:avLst/>
            <a:gdLst>
              <a:gd name="connsiteX0" fmla="*/ 0 w 4868661"/>
              <a:gd name="connsiteY0" fmla="*/ 0 h 4892383"/>
              <a:gd name="connsiteX1" fmla="*/ 4868661 w 4868661"/>
              <a:gd name="connsiteY1" fmla="*/ 0 h 4892383"/>
              <a:gd name="connsiteX2" fmla="*/ 4868661 w 4868661"/>
              <a:gd name="connsiteY2" fmla="*/ 4892383 h 4892383"/>
              <a:gd name="connsiteX3" fmla="*/ 4633983 w 4868661"/>
              <a:gd name="connsiteY3" fmla="*/ 4886112 h 4892383"/>
              <a:gd name="connsiteX4" fmla="*/ 6001 w 4868661"/>
              <a:gd name="connsiteY4" fmla="*/ 246938 h 489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661" h="4892383">
                <a:moveTo>
                  <a:pt x="0" y="0"/>
                </a:moveTo>
                <a:lnTo>
                  <a:pt x="4868661" y="0"/>
                </a:lnTo>
                <a:lnTo>
                  <a:pt x="4868661" y="4892383"/>
                </a:lnTo>
                <a:lnTo>
                  <a:pt x="4633983" y="4886112"/>
                </a:lnTo>
                <a:cubicBezTo>
                  <a:pt x="2133134" y="4755772"/>
                  <a:pt x="130301" y="2748095"/>
                  <a:pt x="6001" y="2469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20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435708" y="-3453860"/>
            <a:ext cx="7611578" cy="8759974"/>
          </a:xfrm>
          <a:custGeom>
            <a:avLst/>
            <a:gdLst>
              <a:gd name="connsiteX0" fmla="*/ 2619217 w 10148770"/>
              <a:gd name="connsiteY0" fmla="*/ 0 h 8759974"/>
              <a:gd name="connsiteX1" fmla="*/ 9034465 w 10148770"/>
              <a:gd name="connsiteY1" fmla="*/ 1292933 h 8759974"/>
              <a:gd name="connsiteX2" fmla="*/ 10148770 w 10148770"/>
              <a:gd name="connsiteY2" fmla="*/ 5402682 h 8759974"/>
              <a:gd name="connsiteX3" fmla="*/ 7529553 w 10148770"/>
              <a:gd name="connsiteY3" fmla="*/ 8759974 h 8759974"/>
              <a:gd name="connsiteX4" fmla="*/ 1114305 w 10148770"/>
              <a:gd name="connsiteY4" fmla="*/ 7467041 h 8759974"/>
              <a:gd name="connsiteX5" fmla="*/ 0 w 10148770"/>
              <a:gd name="connsiteY5" fmla="*/ 3357292 h 875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8770" h="8759974">
                <a:moveTo>
                  <a:pt x="2619217" y="0"/>
                </a:moveTo>
                <a:lnTo>
                  <a:pt x="9034465" y="1292933"/>
                </a:lnTo>
                <a:lnTo>
                  <a:pt x="10148770" y="5402682"/>
                </a:lnTo>
                <a:lnTo>
                  <a:pt x="7529553" y="8759974"/>
                </a:lnTo>
                <a:lnTo>
                  <a:pt x="1114305" y="7467041"/>
                </a:lnTo>
                <a:lnTo>
                  <a:pt x="0" y="3357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543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723853" y="1805606"/>
            <a:ext cx="9097145" cy="9232508"/>
          </a:xfrm>
          <a:custGeom>
            <a:avLst/>
            <a:gdLst>
              <a:gd name="connsiteX0" fmla="*/ 6717641 w 12129527"/>
              <a:gd name="connsiteY0" fmla="*/ 727 h 12129528"/>
              <a:gd name="connsiteX1" fmla="*/ 10593200 w 12129527"/>
              <a:gd name="connsiteY1" fmla="*/ 2466012 h 12129528"/>
              <a:gd name="connsiteX2" fmla="*/ 11769242 w 12129527"/>
              <a:gd name="connsiteY2" fmla="*/ 5107332 h 12129528"/>
              <a:gd name="connsiteX3" fmla="*/ 9663518 w 12129527"/>
              <a:gd name="connsiteY3" fmla="*/ 10593200 h 12129528"/>
              <a:gd name="connsiteX4" fmla="*/ 7022197 w 12129527"/>
              <a:gd name="connsiteY4" fmla="*/ 11769243 h 12129528"/>
              <a:gd name="connsiteX5" fmla="*/ 1536329 w 12129527"/>
              <a:gd name="connsiteY5" fmla="*/ 9663518 h 12129528"/>
              <a:gd name="connsiteX6" fmla="*/ 360286 w 12129527"/>
              <a:gd name="connsiteY6" fmla="*/ 7022198 h 12129528"/>
              <a:gd name="connsiteX7" fmla="*/ 2466011 w 12129527"/>
              <a:gd name="connsiteY7" fmla="*/ 1536330 h 12129528"/>
              <a:gd name="connsiteX8" fmla="*/ 5107331 w 12129527"/>
              <a:gd name="connsiteY8" fmla="*/ 360287 h 12129528"/>
              <a:gd name="connsiteX9" fmla="*/ 6717641 w 12129527"/>
              <a:gd name="connsiteY9" fmla="*/ 727 h 1212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29527" h="12129528">
                <a:moveTo>
                  <a:pt x="6717641" y="727"/>
                </a:moveTo>
                <a:cubicBezTo>
                  <a:pt x="8336576" y="-29632"/>
                  <a:pt x="9893149" y="893741"/>
                  <a:pt x="10593200" y="2466012"/>
                </a:cubicBezTo>
                <a:lnTo>
                  <a:pt x="11769242" y="5107332"/>
                </a:lnTo>
                <a:cubicBezTo>
                  <a:pt x="12702643" y="7203692"/>
                  <a:pt x="11759878" y="9659800"/>
                  <a:pt x="9663518" y="10593200"/>
                </a:cubicBezTo>
                <a:lnTo>
                  <a:pt x="7022197" y="11769243"/>
                </a:lnTo>
                <a:cubicBezTo>
                  <a:pt x="4925837" y="12702644"/>
                  <a:pt x="2469730" y="11759879"/>
                  <a:pt x="1536329" y="9663518"/>
                </a:cubicBezTo>
                <a:lnTo>
                  <a:pt x="360286" y="7022198"/>
                </a:lnTo>
                <a:cubicBezTo>
                  <a:pt x="-573115" y="4925838"/>
                  <a:pt x="369650" y="2469731"/>
                  <a:pt x="2466011" y="1536330"/>
                </a:cubicBezTo>
                <a:lnTo>
                  <a:pt x="5107331" y="360287"/>
                </a:lnTo>
                <a:cubicBezTo>
                  <a:pt x="5631421" y="126937"/>
                  <a:pt x="6177996" y="10847"/>
                  <a:pt x="6717641" y="7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08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771650"/>
            <a:ext cx="9144000" cy="2724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509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64633"/>
            <a:ext cx="9144000" cy="2919663"/>
          </a:xfrm>
          <a:prstGeom prst="rect">
            <a:avLst/>
          </a:prstGeom>
          <a:solidFill>
            <a:srgbClr val="0A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51684" y="2085476"/>
            <a:ext cx="3874169" cy="3689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92253" y="2389691"/>
            <a:ext cx="3405188" cy="3097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FE4BA-AA03-4B6C-A7B0-E1A8A366B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15927" y="3599747"/>
            <a:ext cx="2834640" cy="2834640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298032" y="-144379"/>
            <a:ext cx="6766560" cy="6766560"/>
          </a:xfrm>
          <a:custGeom>
            <a:avLst/>
            <a:gdLst>
              <a:gd name="connsiteX0" fmla="*/ 2181727 w 9127957"/>
              <a:gd name="connsiteY0" fmla="*/ 4700336 h 9063789"/>
              <a:gd name="connsiteX1" fmla="*/ 4363453 w 9127957"/>
              <a:gd name="connsiteY1" fmla="*/ 6882063 h 9063789"/>
              <a:gd name="connsiteX2" fmla="*/ 2181727 w 9127957"/>
              <a:gd name="connsiteY2" fmla="*/ 9063789 h 9063789"/>
              <a:gd name="connsiteX3" fmla="*/ 0 w 9127957"/>
              <a:gd name="connsiteY3" fmla="*/ 6882063 h 9063789"/>
              <a:gd name="connsiteX4" fmla="*/ 7748337 w 9127957"/>
              <a:gd name="connsiteY4" fmla="*/ 3882188 h 9063789"/>
              <a:gd name="connsiteX5" fmla="*/ 8398043 w 9127957"/>
              <a:gd name="connsiteY5" fmla="*/ 4531894 h 9063789"/>
              <a:gd name="connsiteX6" fmla="*/ 7748337 w 9127957"/>
              <a:gd name="connsiteY6" fmla="*/ 5181600 h 9063789"/>
              <a:gd name="connsiteX7" fmla="*/ 7098631 w 9127957"/>
              <a:gd name="connsiteY7" fmla="*/ 4531894 h 9063789"/>
              <a:gd name="connsiteX8" fmla="*/ 4547937 w 9127957"/>
              <a:gd name="connsiteY8" fmla="*/ 2350168 h 9063789"/>
              <a:gd name="connsiteX9" fmla="*/ 6729663 w 9127957"/>
              <a:gd name="connsiteY9" fmla="*/ 4531895 h 9063789"/>
              <a:gd name="connsiteX10" fmla="*/ 4547937 w 9127957"/>
              <a:gd name="connsiteY10" fmla="*/ 6713621 h 9063789"/>
              <a:gd name="connsiteX11" fmla="*/ 2366210 w 9127957"/>
              <a:gd name="connsiteY11" fmla="*/ 4531895 h 9063789"/>
              <a:gd name="connsiteX12" fmla="*/ 3745830 w 9127957"/>
              <a:gd name="connsiteY12" fmla="*/ 1532020 h 9063789"/>
              <a:gd name="connsiteX13" fmla="*/ 4395536 w 9127957"/>
              <a:gd name="connsiteY13" fmla="*/ 2181726 h 9063789"/>
              <a:gd name="connsiteX14" fmla="*/ 3745830 w 9127957"/>
              <a:gd name="connsiteY14" fmla="*/ 2831432 h 9063789"/>
              <a:gd name="connsiteX15" fmla="*/ 3096124 w 9127957"/>
              <a:gd name="connsiteY15" fmla="*/ 2181726 h 9063789"/>
              <a:gd name="connsiteX16" fmla="*/ 6946231 w 9127957"/>
              <a:gd name="connsiteY16" fmla="*/ 0 h 9063789"/>
              <a:gd name="connsiteX17" fmla="*/ 9127957 w 9127957"/>
              <a:gd name="connsiteY17" fmla="*/ 2181727 h 9063789"/>
              <a:gd name="connsiteX18" fmla="*/ 6946231 w 9127957"/>
              <a:gd name="connsiteY18" fmla="*/ 4363453 h 9063789"/>
              <a:gd name="connsiteX19" fmla="*/ 4764504 w 9127957"/>
              <a:gd name="connsiteY19" fmla="*/ 2181727 h 906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27957" h="9063789">
                <a:moveTo>
                  <a:pt x="2181727" y="4700336"/>
                </a:moveTo>
                <a:lnTo>
                  <a:pt x="4363453" y="6882063"/>
                </a:lnTo>
                <a:lnTo>
                  <a:pt x="2181727" y="9063789"/>
                </a:lnTo>
                <a:lnTo>
                  <a:pt x="0" y="6882063"/>
                </a:lnTo>
                <a:close/>
                <a:moveTo>
                  <a:pt x="7748337" y="3882188"/>
                </a:moveTo>
                <a:lnTo>
                  <a:pt x="8398043" y="4531894"/>
                </a:lnTo>
                <a:lnTo>
                  <a:pt x="7748337" y="5181600"/>
                </a:lnTo>
                <a:lnTo>
                  <a:pt x="7098631" y="4531894"/>
                </a:lnTo>
                <a:close/>
                <a:moveTo>
                  <a:pt x="4547937" y="2350168"/>
                </a:moveTo>
                <a:lnTo>
                  <a:pt x="6729663" y="4531895"/>
                </a:lnTo>
                <a:lnTo>
                  <a:pt x="4547937" y="6713621"/>
                </a:lnTo>
                <a:lnTo>
                  <a:pt x="2366210" y="4531895"/>
                </a:lnTo>
                <a:close/>
                <a:moveTo>
                  <a:pt x="3745830" y="1532020"/>
                </a:moveTo>
                <a:lnTo>
                  <a:pt x="4395536" y="2181726"/>
                </a:lnTo>
                <a:lnTo>
                  <a:pt x="3745830" y="2831432"/>
                </a:lnTo>
                <a:lnTo>
                  <a:pt x="3096124" y="2181726"/>
                </a:lnTo>
                <a:close/>
                <a:moveTo>
                  <a:pt x="6946231" y="0"/>
                </a:moveTo>
                <a:lnTo>
                  <a:pt x="9127957" y="2181727"/>
                </a:lnTo>
                <a:lnTo>
                  <a:pt x="6946231" y="4363453"/>
                </a:lnTo>
                <a:lnTo>
                  <a:pt x="4764504" y="21817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263992" y="5204861"/>
            <a:ext cx="2834640" cy="2834640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0" grpId="0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63621" y="961443"/>
            <a:ext cx="3838433" cy="4318832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215754" y="1398171"/>
            <a:ext cx="1506371" cy="1694901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52781" y="4849025"/>
            <a:ext cx="1122529" cy="1263019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64772" y="4849024"/>
            <a:ext cx="1122529" cy="1263019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243550" y="1398171"/>
            <a:ext cx="1506371" cy="1694901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4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56430">
            <a:off x="3336690" y="1465029"/>
            <a:ext cx="1853499" cy="22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15366">
            <a:off x="1124710" y="1468037"/>
            <a:ext cx="1853499" cy="2126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 rot="20792528">
            <a:off x="1195913" y="1631388"/>
            <a:ext cx="1588294" cy="15208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2"/>
          </p:nvPr>
        </p:nvSpPr>
        <p:spPr>
          <a:xfrm rot="648612">
            <a:off x="3491704" y="1633739"/>
            <a:ext cx="1588294" cy="169521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040" y="3668655"/>
            <a:ext cx="1853499" cy="1944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Picture Placeholder 15"/>
          <p:cNvSpPr>
            <a:spLocks noGrp="1"/>
          </p:cNvSpPr>
          <p:nvPr>
            <p:ph type="pic" sz="quarter" idx="11"/>
          </p:nvPr>
        </p:nvSpPr>
        <p:spPr>
          <a:xfrm rot="21218486">
            <a:off x="1935643" y="3752087"/>
            <a:ext cx="1588294" cy="1469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789" y="1331492"/>
            <a:ext cx="7893022" cy="4780548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973179" y="1540207"/>
            <a:ext cx="6214310" cy="3825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4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39878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49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1582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51179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0775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609600"/>
            <a:ext cx="8616907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0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570816" y="1885950"/>
            <a:ext cx="1987022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1020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341305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831021" y="609600"/>
            <a:ext cx="7481960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7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70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3302101" y="2404861"/>
            <a:ext cx="2652386" cy="1695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145980" y="2341457"/>
            <a:ext cx="2652386" cy="1758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471817" y="2404861"/>
            <a:ext cx="2652386" cy="169514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57250" y="2604971"/>
            <a:ext cx="1840832" cy="1233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90393" y="2604971"/>
            <a:ext cx="1841125" cy="1233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524125" y="2519911"/>
            <a:ext cx="1843335" cy="1318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286268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286268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286268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911804"/>
            <a:ext cx="8616907" cy="952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4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0011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605561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11111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16660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35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504967" y="1850905"/>
            <a:ext cx="5213444" cy="37719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02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1AD00-8D8F-4910-B177-4467C8E27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68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00375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950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96063" y="1138238"/>
            <a:ext cx="4512" cy="5719762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4174959" y="479112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700181" y="458364"/>
            <a:ext cx="3827859" cy="381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96063" y="-163773"/>
            <a:ext cx="4512" cy="7021773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174959" y="4586413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0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73881" y="2283619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0" y="-160421"/>
            <a:ext cx="0" cy="244404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73880" y="4913314"/>
            <a:ext cx="2996240" cy="1146175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5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2114551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6"/>
          </p:nvPr>
        </p:nvSpPr>
        <p:spPr>
          <a:xfrm>
            <a:off x="2708673" y="3660417"/>
            <a:ext cx="2114551" cy="273844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78"/>
          </p:nvPr>
        </p:nvSpPr>
        <p:spPr>
          <a:xfrm>
            <a:off x="4825548" y="3660411"/>
            <a:ext cx="2114551" cy="2738438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79"/>
          </p:nvPr>
        </p:nvSpPr>
        <p:spPr>
          <a:xfrm>
            <a:off x="4825549" y="914400"/>
            <a:ext cx="3708854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8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4043076" cy="5484448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9"/>
          </p:nvPr>
        </p:nvSpPr>
        <p:spPr>
          <a:xfrm>
            <a:off x="6751749" y="914410"/>
            <a:ext cx="1782658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10"/>
            <a:ext cx="3726656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438791" y="3655658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82"/>
          </p:nvPr>
        </p:nvSpPr>
        <p:spPr>
          <a:xfrm>
            <a:off x="6428399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83"/>
          </p:nvPr>
        </p:nvSpPr>
        <p:spPr>
          <a:xfrm>
            <a:off x="619235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8670">
            <a:off x="929559" y="1100572"/>
            <a:ext cx="3415580" cy="4304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65" y="1084359"/>
            <a:ext cx="3415580" cy="4113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 rot="21180954">
            <a:off x="1092200" y="1240477"/>
            <a:ext cx="3011234" cy="269333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9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1CAD5-915B-45E1-B513-3393965D5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23327" y="0"/>
            <a:ext cx="4420673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62087" y="598651"/>
            <a:ext cx="4075000" cy="5433333"/>
          </a:xfrm>
          <a:custGeom>
            <a:avLst/>
            <a:gdLst>
              <a:gd name="connsiteX0" fmla="*/ 3134226 w 5433333"/>
              <a:gd name="connsiteY0" fmla="*/ 231 h 5433333"/>
              <a:gd name="connsiteX1" fmla="*/ 3859028 w 5433333"/>
              <a:gd name="connsiteY1" fmla="*/ 406376 h 5433333"/>
              <a:gd name="connsiteX2" fmla="*/ 5292710 w 5433333"/>
              <a:gd name="connsiteY2" fmla="*/ 2636451 h 5433333"/>
              <a:gd name="connsiteX3" fmla="*/ 5026958 w 5433333"/>
              <a:gd name="connsiteY3" fmla="*/ 3859028 h 5433333"/>
              <a:gd name="connsiteX4" fmla="*/ 2796883 w 5433333"/>
              <a:gd name="connsiteY4" fmla="*/ 5292710 h 5433333"/>
              <a:gd name="connsiteX5" fmla="*/ 1574307 w 5433333"/>
              <a:gd name="connsiteY5" fmla="*/ 5026958 h 5433333"/>
              <a:gd name="connsiteX6" fmla="*/ 140624 w 5433333"/>
              <a:gd name="connsiteY6" fmla="*/ 2796883 h 5433333"/>
              <a:gd name="connsiteX7" fmla="*/ 406376 w 5433333"/>
              <a:gd name="connsiteY7" fmla="*/ 1574307 h 5433333"/>
              <a:gd name="connsiteX8" fmla="*/ 2636451 w 5433333"/>
              <a:gd name="connsiteY8" fmla="*/ 140624 h 5433333"/>
              <a:gd name="connsiteX9" fmla="*/ 3134226 w 5433333"/>
              <a:gd name="connsiteY9" fmla="*/ 231 h 543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3333" h="5433333">
                <a:moveTo>
                  <a:pt x="3134226" y="231"/>
                </a:moveTo>
                <a:cubicBezTo>
                  <a:pt x="3418149" y="6704"/>
                  <a:pt x="3693890" y="149507"/>
                  <a:pt x="3859028" y="406376"/>
                </a:cubicBezTo>
                <a:lnTo>
                  <a:pt x="5292710" y="2636451"/>
                </a:lnTo>
                <a:cubicBezTo>
                  <a:pt x="5556930" y="3047442"/>
                  <a:pt x="5437949" y="3594808"/>
                  <a:pt x="5026958" y="3859028"/>
                </a:cubicBezTo>
                <a:lnTo>
                  <a:pt x="2796883" y="5292710"/>
                </a:lnTo>
                <a:cubicBezTo>
                  <a:pt x="2385893" y="5556930"/>
                  <a:pt x="1838526" y="5437949"/>
                  <a:pt x="1574307" y="5026958"/>
                </a:cubicBezTo>
                <a:lnTo>
                  <a:pt x="140624" y="2796883"/>
                </a:lnTo>
                <a:cubicBezTo>
                  <a:pt x="-123596" y="2385893"/>
                  <a:pt x="-4614" y="1838526"/>
                  <a:pt x="406376" y="1574307"/>
                </a:cubicBezTo>
                <a:lnTo>
                  <a:pt x="2636451" y="140624"/>
                </a:lnTo>
                <a:cubicBezTo>
                  <a:pt x="2790573" y="41542"/>
                  <a:pt x="2963872" y="-3653"/>
                  <a:pt x="3134226" y="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956573" y="0"/>
            <a:ext cx="4187428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400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7961" y="1764406"/>
            <a:ext cx="2501721" cy="3335628"/>
          </a:xfrm>
          <a:custGeom>
            <a:avLst/>
            <a:gdLst>
              <a:gd name="connsiteX0" fmla="*/ 1667814 w 3335628"/>
              <a:gd name="connsiteY0" fmla="*/ 0 h 3335628"/>
              <a:gd name="connsiteX1" fmla="*/ 3335628 w 3335628"/>
              <a:gd name="connsiteY1" fmla="*/ 1667814 h 3335628"/>
              <a:gd name="connsiteX2" fmla="*/ 1667814 w 3335628"/>
              <a:gd name="connsiteY2" fmla="*/ 3335628 h 3335628"/>
              <a:gd name="connsiteX3" fmla="*/ 0 w 3335628"/>
              <a:gd name="connsiteY3" fmla="*/ 1667814 h 3335628"/>
              <a:gd name="connsiteX4" fmla="*/ 1667814 w 3335628"/>
              <a:gd name="connsiteY4" fmla="*/ 0 h 333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28" h="3335628">
                <a:moveTo>
                  <a:pt x="1667814" y="0"/>
                </a:moveTo>
                <a:cubicBezTo>
                  <a:pt x="2588922" y="0"/>
                  <a:pt x="3335628" y="746706"/>
                  <a:pt x="3335628" y="1667814"/>
                </a:cubicBezTo>
                <a:cubicBezTo>
                  <a:pt x="3335628" y="2588922"/>
                  <a:pt x="2588922" y="3335628"/>
                  <a:pt x="1667814" y="3335628"/>
                </a:cubicBezTo>
                <a:cubicBezTo>
                  <a:pt x="746706" y="3335628"/>
                  <a:pt x="0" y="2588922"/>
                  <a:pt x="0" y="1667814"/>
                </a:cubicBezTo>
                <a:cubicBezTo>
                  <a:pt x="0" y="746706"/>
                  <a:pt x="746706" y="0"/>
                  <a:pt x="16678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66057" y="746486"/>
            <a:ext cx="2011886" cy="2682514"/>
          </a:xfrm>
          <a:custGeom>
            <a:avLst/>
            <a:gdLst>
              <a:gd name="connsiteX0" fmla="*/ 1667814 w 3335628"/>
              <a:gd name="connsiteY0" fmla="*/ 0 h 3335628"/>
              <a:gd name="connsiteX1" fmla="*/ 3335628 w 3335628"/>
              <a:gd name="connsiteY1" fmla="*/ 1667814 h 3335628"/>
              <a:gd name="connsiteX2" fmla="*/ 1667814 w 3335628"/>
              <a:gd name="connsiteY2" fmla="*/ 3335628 h 3335628"/>
              <a:gd name="connsiteX3" fmla="*/ 0 w 3335628"/>
              <a:gd name="connsiteY3" fmla="*/ 1667814 h 3335628"/>
              <a:gd name="connsiteX4" fmla="*/ 1667814 w 3335628"/>
              <a:gd name="connsiteY4" fmla="*/ 0 h 333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28" h="3335628">
                <a:moveTo>
                  <a:pt x="1667814" y="0"/>
                </a:moveTo>
                <a:cubicBezTo>
                  <a:pt x="2588922" y="0"/>
                  <a:pt x="3335628" y="746706"/>
                  <a:pt x="3335628" y="1667814"/>
                </a:cubicBezTo>
                <a:cubicBezTo>
                  <a:pt x="3335628" y="2588922"/>
                  <a:pt x="2588922" y="3335628"/>
                  <a:pt x="1667814" y="3335628"/>
                </a:cubicBezTo>
                <a:cubicBezTo>
                  <a:pt x="746706" y="3335628"/>
                  <a:pt x="0" y="2588922"/>
                  <a:pt x="0" y="1667814"/>
                </a:cubicBezTo>
                <a:cubicBezTo>
                  <a:pt x="0" y="746706"/>
                  <a:pt x="746706" y="0"/>
                  <a:pt x="16678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87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58936" y="0"/>
            <a:ext cx="6473537" cy="6858000"/>
          </a:xfrm>
          <a:custGeom>
            <a:avLst/>
            <a:gdLst>
              <a:gd name="connsiteX0" fmla="*/ 1714500 w 8631382"/>
              <a:gd name="connsiteY0" fmla="*/ 0 h 6858000"/>
              <a:gd name="connsiteX1" fmla="*/ 8631382 w 8631382"/>
              <a:gd name="connsiteY1" fmla="*/ 0 h 6858000"/>
              <a:gd name="connsiteX2" fmla="*/ 6916882 w 8631382"/>
              <a:gd name="connsiteY2" fmla="*/ 6858000 h 6858000"/>
              <a:gd name="connsiteX3" fmla="*/ 0 w 86313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1382" h="6858000">
                <a:moveTo>
                  <a:pt x="1714500" y="0"/>
                </a:moveTo>
                <a:lnTo>
                  <a:pt x="8631382" y="0"/>
                </a:lnTo>
                <a:lnTo>
                  <a:pt x="6916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87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15425" cy="6819900"/>
          </a:xfrm>
          <a:custGeom>
            <a:avLst/>
            <a:gdLst>
              <a:gd name="connsiteX0" fmla="*/ 6076950 w 12153900"/>
              <a:gd name="connsiteY0" fmla="*/ 0 h 6819900"/>
              <a:gd name="connsiteX1" fmla="*/ 12153900 w 12153900"/>
              <a:gd name="connsiteY1" fmla="*/ 0 h 6819900"/>
              <a:gd name="connsiteX2" fmla="*/ 6076950 w 12153900"/>
              <a:gd name="connsiteY2" fmla="*/ 6819900 h 6819900"/>
              <a:gd name="connsiteX3" fmla="*/ 0 w 12153900"/>
              <a:gd name="connsiteY3" fmla="*/ 6819900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3900" h="6819900">
                <a:moveTo>
                  <a:pt x="6076950" y="0"/>
                </a:moveTo>
                <a:lnTo>
                  <a:pt x="12153900" y="0"/>
                </a:lnTo>
                <a:lnTo>
                  <a:pt x="6076950" y="6819900"/>
                </a:lnTo>
                <a:lnTo>
                  <a:pt x="0" y="6819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8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16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26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773" y="1965700"/>
            <a:ext cx="3651227" cy="4892300"/>
          </a:xfrm>
          <a:custGeom>
            <a:avLst/>
            <a:gdLst>
              <a:gd name="connsiteX0" fmla="*/ 4868303 w 4868303"/>
              <a:gd name="connsiteY0" fmla="*/ 0 h 4892300"/>
              <a:gd name="connsiteX1" fmla="*/ 4868303 w 4868303"/>
              <a:gd name="connsiteY1" fmla="*/ 4892300 h 4892300"/>
              <a:gd name="connsiteX2" fmla="*/ 0 w 4868303"/>
              <a:gd name="connsiteY2" fmla="*/ 4892300 h 4892300"/>
              <a:gd name="connsiteX3" fmla="*/ 4571 w 4868303"/>
              <a:gd name="connsiteY3" fmla="*/ 4670006 h 4892300"/>
              <a:gd name="connsiteX4" fmla="*/ 1424222 w 4868303"/>
              <a:gd name="connsiteY4" fmla="*/ 1440941 h 4892300"/>
              <a:gd name="connsiteX5" fmla="*/ 4646361 w 4868303"/>
              <a:gd name="connsiteY5" fmla="*/ 5641 h 4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8303" h="4892300">
                <a:moveTo>
                  <a:pt x="4868303" y="0"/>
                </a:moveTo>
                <a:lnTo>
                  <a:pt x="4868303" y="4892300"/>
                </a:lnTo>
                <a:lnTo>
                  <a:pt x="0" y="4892300"/>
                </a:lnTo>
                <a:lnTo>
                  <a:pt x="4571" y="4670006"/>
                </a:lnTo>
                <a:cubicBezTo>
                  <a:pt x="59666" y="3457539"/>
                  <a:pt x="563998" y="2305350"/>
                  <a:pt x="1424222" y="1440941"/>
                </a:cubicBezTo>
                <a:cubicBezTo>
                  <a:pt x="2284448" y="576533"/>
                  <a:pt x="3434175" y="66617"/>
                  <a:pt x="4646361" y="56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866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965877"/>
            <a:ext cx="3649266" cy="4892125"/>
          </a:xfrm>
          <a:custGeom>
            <a:avLst/>
            <a:gdLst>
              <a:gd name="connsiteX0" fmla="*/ 0 w 4865688"/>
              <a:gd name="connsiteY0" fmla="*/ 0 h 4892125"/>
              <a:gd name="connsiteX1" fmla="*/ 213673 w 4865688"/>
              <a:gd name="connsiteY1" fmla="*/ 3944 h 4892125"/>
              <a:gd name="connsiteX2" fmla="*/ 3479190 w 4865688"/>
              <a:gd name="connsiteY2" fmla="*/ 1451900 h 4892125"/>
              <a:gd name="connsiteX3" fmla="*/ 4849920 w 4865688"/>
              <a:gd name="connsiteY3" fmla="*/ 4245281 h 4892125"/>
              <a:gd name="connsiteX4" fmla="*/ 4865688 w 4865688"/>
              <a:gd name="connsiteY4" fmla="*/ 4391305 h 4892125"/>
              <a:gd name="connsiteX5" fmla="*/ 4865688 w 4865688"/>
              <a:gd name="connsiteY5" fmla="*/ 4892125 h 4892125"/>
              <a:gd name="connsiteX6" fmla="*/ 0 w 4865688"/>
              <a:gd name="connsiteY6" fmla="*/ 4892125 h 48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5688" h="4892125">
                <a:moveTo>
                  <a:pt x="0" y="0"/>
                </a:moveTo>
                <a:lnTo>
                  <a:pt x="213673" y="3944"/>
                </a:lnTo>
                <a:cubicBezTo>
                  <a:pt x="1442675" y="57615"/>
                  <a:pt x="2609998" y="572865"/>
                  <a:pt x="3479190" y="1451900"/>
                </a:cubicBezTo>
                <a:cubicBezTo>
                  <a:pt x="4232490" y="2213732"/>
                  <a:pt x="4710040" y="3196402"/>
                  <a:pt x="4849920" y="4245281"/>
                </a:cubicBezTo>
                <a:lnTo>
                  <a:pt x="4865688" y="4391305"/>
                </a:lnTo>
                <a:lnTo>
                  <a:pt x="4865688" y="4892125"/>
                </a:lnTo>
                <a:lnTo>
                  <a:pt x="0" y="4892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83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4C208-F7EA-4A56-838E-7440048DB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3669506" cy="4892209"/>
          </a:xfrm>
          <a:custGeom>
            <a:avLst/>
            <a:gdLst>
              <a:gd name="connsiteX0" fmla="*/ 0 w 4892675"/>
              <a:gd name="connsiteY0" fmla="*/ 0 h 4892209"/>
              <a:gd name="connsiteX1" fmla="*/ 4892675 w 4892675"/>
              <a:gd name="connsiteY1" fmla="*/ 0 h 4892209"/>
              <a:gd name="connsiteX2" fmla="*/ 4892675 w 4892675"/>
              <a:gd name="connsiteY2" fmla="*/ 2046 h 4892209"/>
              <a:gd name="connsiteX3" fmla="*/ 4887015 w 4892675"/>
              <a:gd name="connsiteY3" fmla="*/ 238856 h 4892209"/>
              <a:gd name="connsiteX4" fmla="*/ 3451271 w 4892675"/>
              <a:gd name="connsiteY4" fmla="*/ 3468232 h 4892209"/>
              <a:gd name="connsiteX5" fmla="*/ 214894 w 4892675"/>
              <a:gd name="connsiteY5" fmla="*/ 4888127 h 4892209"/>
              <a:gd name="connsiteX6" fmla="*/ 0 w 4892675"/>
              <a:gd name="connsiteY6" fmla="*/ 4892209 h 489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675" h="4892209">
                <a:moveTo>
                  <a:pt x="0" y="0"/>
                </a:moveTo>
                <a:lnTo>
                  <a:pt x="4892675" y="0"/>
                </a:lnTo>
                <a:lnTo>
                  <a:pt x="4892675" y="2046"/>
                </a:lnTo>
                <a:lnTo>
                  <a:pt x="4887015" y="238856"/>
                </a:lnTo>
                <a:cubicBezTo>
                  <a:pt x="4827691" y="1453619"/>
                  <a:pt x="4317495" y="2606244"/>
                  <a:pt x="3451271" y="3468232"/>
                </a:cubicBezTo>
                <a:cubicBezTo>
                  <a:pt x="2585047" y="4330219"/>
                  <a:pt x="1429934" y="4834758"/>
                  <a:pt x="214894" y="4888127"/>
                </a:cubicBezTo>
                <a:lnTo>
                  <a:pt x="0" y="48922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076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505" y="2"/>
            <a:ext cx="3651496" cy="4892383"/>
          </a:xfrm>
          <a:custGeom>
            <a:avLst/>
            <a:gdLst>
              <a:gd name="connsiteX0" fmla="*/ 0 w 4868661"/>
              <a:gd name="connsiteY0" fmla="*/ 0 h 4892383"/>
              <a:gd name="connsiteX1" fmla="*/ 4868661 w 4868661"/>
              <a:gd name="connsiteY1" fmla="*/ 0 h 4892383"/>
              <a:gd name="connsiteX2" fmla="*/ 4868661 w 4868661"/>
              <a:gd name="connsiteY2" fmla="*/ 4892383 h 4892383"/>
              <a:gd name="connsiteX3" fmla="*/ 4633983 w 4868661"/>
              <a:gd name="connsiteY3" fmla="*/ 4886112 h 4892383"/>
              <a:gd name="connsiteX4" fmla="*/ 6001 w 4868661"/>
              <a:gd name="connsiteY4" fmla="*/ 246938 h 489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661" h="4892383">
                <a:moveTo>
                  <a:pt x="0" y="0"/>
                </a:moveTo>
                <a:lnTo>
                  <a:pt x="4868661" y="0"/>
                </a:lnTo>
                <a:lnTo>
                  <a:pt x="4868661" y="4892383"/>
                </a:lnTo>
                <a:lnTo>
                  <a:pt x="4633983" y="4886112"/>
                </a:lnTo>
                <a:cubicBezTo>
                  <a:pt x="2133134" y="4755772"/>
                  <a:pt x="130301" y="2748095"/>
                  <a:pt x="6001" y="2469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510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96063" y="1138238"/>
            <a:ext cx="4512" cy="5719762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4174959" y="479112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700181" y="458364"/>
            <a:ext cx="3827859" cy="381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8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96063" y="-163773"/>
            <a:ext cx="4512" cy="7021773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174959" y="4586413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91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73881" y="2283619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0" y="-160421"/>
            <a:ext cx="0" cy="244404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73880" y="4913314"/>
            <a:ext cx="2996240" cy="11461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8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1582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51179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0775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972050"/>
            <a:ext cx="2717714" cy="1504950"/>
          </a:xfrm>
        </p:spPr>
        <p:txBody>
          <a:bodyPr/>
          <a:lstStyle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972050"/>
            <a:ext cx="2717714" cy="1504950"/>
          </a:xfrm>
        </p:spPr>
        <p:txBody>
          <a:bodyPr/>
          <a:lstStyle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972050"/>
            <a:ext cx="2717714" cy="1504950"/>
          </a:xfrm>
        </p:spPr>
        <p:txBody>
          <a:bodyPr/>
          <a:lstStyle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609600"/>
            <a:ext cx="8616907" cy="952500"/>
          </a:xfrm>
        </p:spPr>
        <p:txBody>
          <a:bodyPr/>
          <a:lstStyle>
            <a:lvl1pPr algn="ctr"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570816" y="1885950"/>
            <a:ext cx="1987022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1020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341305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831021" y="609600"/>
            <a:ext cx="7481960" cy="952500"/>
          </a:xfrm>
        </p:spPr>
        <p:txBody>
          <a:bodyPr/>
          <a:lstStyle>
            <a:lvl1pPr algn="ctr"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9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70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1105" y="846221"/>
            <a:ext cx="3874169" cy="516555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03891" y="1778000"/>
            <a:ext cx="2108597" cy="330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225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76727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81514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686301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088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79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2AD3-BD80-4A61-A039-D9ED149500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B33C0-0BD4-476D-9E6B-202C8E1F6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39878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88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3302101" y="2125896"/>
            <a:ext cx="265238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145980" y="2125896"/>
            <a:ext cx="2652386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471817" y="2125896"/>
            <a:ext cx="2652386" cy="2133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57250" y="2359696"/>
            <a:ext cx="1840832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90393" y="2359696"/>
            <a:ext cx="1841125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524125" y="2359696"/>
            <a:ext cx="1843335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552091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552091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552091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911804"/>
            <a:ext cx="8616907" cy="9525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2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92722" y="1308329"/>
            <a:ext cx="3394522" cy="4526029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459653" y="4579362"/>
            <a:ext cx="600457" cy="800609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63815" y="2667000"/>
            <a:ext cx="1263225" cy="16843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82027" y="679962"/>
            <a:ext cx="942549" cy="1256732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682027" y="5208804"/>
            <a:ext cx="942549" cy="1256732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91317" y="2204056"/>
            <a:ext cx="2026694" cy="270225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17358" y="3066140"/>
            <a:ext cx="2026694" cy="270225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220569" y="1175928"/>
            <a:ext cx="2565779" cy="342103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07221" y="2886447"/>
            <a:ext cx="2021574" cy="2695432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464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60" y="1645318"/>
            <a:ext cx="5699540" cy="4749617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51167" y="2237596"/>
            <a:ext cx="3250887" cy="2484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789" y="994610"/>
            <a:ext cx="7893022" cy="586339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2021306" y="1203325"/>
            <a:ext cx="6262437" cy="4716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9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1541097" y="1542209"/>
            <a:ext cx="6061806" cy="487463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3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771650"/>
            <a:ext cx="9144000" cy="2724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095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75230"/>
            <a:ext cx="2994338" cy="29075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149662" y="1975230"/>
            <a:ext cx="2994338" cy="2907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8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2463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92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8A304-4945-4E60-B9D2-F81CEB5A5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6842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473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2114551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6"/>
          </p:nvPr>
        </p:nvSpPr>
        <p:spPr>
          <a:xfrm>
            <a:off x="2708673" y="3660417"/>
            <a:ext cx="2114551" cy="273844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78"/>
          </p:nvPr>
        </p:nvSpPr>
        <p:spPr>
          <a:xfrm>
            <a:off x="4825548" y="3660411"/>
            <a:ext cx="2114551" cy="2738438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79"/>
          </p:nvPr>
        </p:nvSpPr>
        <p:spPr>
          <a:xfrm>
            <a:off x="4825549" y="914400"/>
            <a:ext cx="3708854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4043076" cy="5484448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9"/>
          </p:nvPr>
        </p:nvSpPr>
        <p:spPr>
          <a:xfrm>
            <a:off x="6751749" y="914410"/>
            <a:ext cx="1782658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10"/>
            <a:ext cx="3726656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438791" y="3655658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82"/>
          </p:nvPr>
        </p:nvSpPr>
        <p:spPr>
          <a:xfrm>
            <a:off x="6428399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83"/>
          </p:nvPr>
        </p:nvSpPr>
        <p:spPr>
          <a:xfrm>
            <a:off x="619235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8670">
            <a:off x="828030" y="1084360"/>
            <a:ext cx="3415580" cy="495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65" y="1084359"/>
            <a:ext cx="3415580" cy="495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 rot="21180954">
            <a:off x="1194937" y="1239102"/>
            <a:ext cx="3011234" cy="3063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9481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0282" y="462742"/>
            <a:ext cx="5413718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44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64633"/>
            <a:ext cx="9144000" cy="2919663"/>
          </a:xfrm>
          <a:prstGeom prst="rect">
            <a:avLst/>
          </a:prstGeom>
          <a:solidFill>
            <a:srgbClr val="0A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51684" y="2085476"/>
            <a:ext cx="3874169" cy="3689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92253" y="2389691"/>
            <a:ext cx="3405188" cy="3097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435708" y="-3453860"/>
            <a:ext cx="7611578" cy="8759974"/>
          </a:xfrm>
          <a:custGeom>
            <a:avLst/>
            <a:gdLst>
              <a:gd name="connsiteX0" fmla="*/ 2619217 w 10148770"/>
              <a:gd name="connsiteY0" fmla="*/ 0 h 8759974"/>
              <a:gd name="connsiteX1" fmla="*/ 9034465 w 10148770"/>
              <a:gd name="connsiteY1" fmla="*/ 1292933 h 8759974"/>
              <a:gd name="connsiteX2" fmla="*/ 10148770 w 10148770"/>
              <a:gd name="connsiteY2" fmla="*/ 5402682 h 8759974"/>
              <a:gd name="connsiteX3" fmla="*/ 7529553 w 10148770"/>
              <a:gd name="connsiteY3" fmla="*/ 8759974 h 8759974"/>
              <a:gd name="connsiteX4" fmla="*/ 1114305 w 10148770"/>
              <a:gd name="connsiteY4" fmla="*/ 7467041 h 8759974"/>
              <a:gd name="connsiteX5" fmla="*/ 0 w 10148770"/>
              <a:gd name="connsiteY5" fmla="*/ 3357292 h 875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8770" h="8759974">
                <a:moveTo>
                  <a:pt x="2619217" y="0"/>
                </a:moveTo>
                <a:lnTo>
                  <a:pt x="9034465" y="1292933"/>
                </a:lnTo>
                <a:lnTo>
                  <a:pt x="10148770" y="5402682"/>
                </a:lnTo>
                <a:lnTo>
                  <a:pt x="7529553" y="8759974"/>
                </a:lnTo>
                <a:lnTo>
                  <a:pt x="1114305" y="7467041"/>
                </a:lnTo>
                <a:lnTo>
                  <a:pt x="0" y="3357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840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723853" y="1805606"/>
            <a:ext cx="9097145" cy="12129528"/>
          </a:xfrm>
          <a:custGeom>
            <a:avLst/>
            <a:gdLst>
              <a:gd name="connsiteX0" fmla="*/ 6717641 w 12129527"/>
              <a:gd name="connsiteY0" fmla="*/ 727 h 12129528"/>
              <a:gd name="connsiteX1" fmla="*/ 10593200 w 12129527"/>
              <a:gd name="connsiteY1" fmla="*/ 2466012 h 12129528"/>
              <a:gd name="connsiteX2" fmla="*/ 11769242 w 12129527"/>
              <a:gd name="connsiteY2" fmla="*/ 5107332 h 12129528"/>
              <a:gd name="connsiteX3" fmla="*/ 9663518 w 12129527"/>
              <a:gd name="connsiteY3" fmla="*/ 10593200 h 12129528"/>
              <a:gd name="connsiteX4" fmla="*/ 7022197 w 12129527"/>
              <a:gd name="connsiteY4" fmla="*/ 11769243 h 12129528"/>
              <a:gd name="connsiteX5" fmla="*/ 1536329 w 12129527"/>
              <a:gd name="connsiteY5" fmla="*/ 9663518 h 12129528"/>
              <a:gd name="connsiteX6" fmla="*/ 360286 w 12129527"/>
              <a:gd name="connsiteY6" fmla="*/ 7022198 h 12129528"/>
              <a:gd name="connsiteX7" fmla="*/ 2466011 w 12129527"/>
              <a:gd name="connsiteY7" fmla="*/ 1536330 h 12129528"/>
              <a:gd name="connsiteX8" fmla="*/ 5107331 w 12129527"/>
              <a:gd name="connsiteY8" fmla="*/ 360287 h 12129528"/>
              <a:gd name="connsiteX9" fmla="*/ 6717641 w 12129527"/>
              <a:gd name="connsiteY9" fmla="*/ 727 h 1212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29527" h="12129528">
                <a:moveTo>
                  <a:pt x="6717641" y="727"/>
                </a:moveTo>
                <a:cubicBezTo>
                  <a:pt x="8336576" y="-29632"/>
                  <a:pt x="9893149" y="893741"/>
                  <a:pt x="10593200" y="2466012"/>
                </a:cubicBezTo>
                <a:lnTo>
                  <a:pt x="11769242" y="5107332"/>
                </a:lnTo>
                <a:cubicBezTo>
                  <a:pt x="12702643" y="7203692"/>
                  <a:pt x="11759878" y="9659800"/>
                  <a:pt x="9663518" y="10593200"/>
                </a:cubicBezTo>
                <a:lnTo>
                  <a:pt x="7022197" y="11769243"/>
                </a:lnTo>
                <a:cubicBezTo>
                  <a:pt x="4925837" y="12702644"/>
                  <a:pt x="2469730" y="11759879"/>
                  <a:pt x="1536329" y="9663518"/>
                </a:cubicBezTo>
                <a:lnTo>
                  <a:pt x="360286" y="7022198"/>
                </a:lnTo>
                <a:cubicBezTo>
                  <a:pt x="-573115" y="4925838"/>
                  <a:pt x="369650" y="2469731"/>
                  <a:pt x="2466011" y="1536330"/>
                </a:cubicBezTo>
                <a:lnTo>
                  <a:pt x="5107331" y="360287"/>
                </a:lnTo>
                <a:cubicBezTo>
                  <a:pt x="5631421" y="126937"/>
                  <a:pt x="6177996" y="10847"/>
                  <a:pt x="6717641" y="7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51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62635-7908-4DD4-B421-457A65FD7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119115" y="3636626"/>
            <a:ext cx="2513972" cy="3351963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183733" y="-1130968"/>
            <a:ext cx="6845968" cy="9063789"/>
          </a:xfrm>
          <a:custGeom>
            <a:avLst/>
            <a:gdLst>
              <a:gd name="connsiteX0" fmla="*/ 2181727 w 9127957"/>
              <a:gd name="connsiteY0" fmla="*/ 4700336 h 9063789"/>
              <a:gd name="connsiteX1" fmla="*/ 4363453 w 9127957"/>
              <a:gd name="connsiteY1" fmla="*/ 6882063 h 9063789"/>
              <a:gd name="connsiteX2" fmla="*/ 2181727 w 9127957"/>
              <a:gd name="connsiteY2" fmla="*/ 9063789 h 9063789"/>
              <a:gd name="connsiteX3" fmla="*/ 0 w 9127957"/>
              <a:gd name="connsiteY3" fmla="*/ 6882063 h 9063789"/>
              <a:gd name="connsiteX4" fmla="*/ 7748337 w 9127957"/>
              <a:gd name="connsiteY4" fmla="*/ 3882188 h 9063789"/>
              <a:gd name="connsiteX5" fmla="*/ 8398043 w 9127957"/>
              <a:gd name="connsiteY5" fmla="*/ 4531894 h 9063789"/>
              <a:gd name="connsiteX6" fmla="*/ 7748337 w 9127957"/>
              <a:gd name="connsiteY6" fmla="*/ 5181600 h 9063789"/>
              <a:gd name="connsiteX7" fmla="*/ 7098631 w 9127957"/>
              <a:gd name="connsiteY7" fmla="*/ 4531894 h 9063789"/>
              <a:gd name="connsiteX8" fmla="*/ 4547937 w 9127957"/>
              <a:gd name="connsiteY8" fmla="*/ 2350168 h 9063789"/>
              <a:gd name="connsiteX9" fmla="*/ 6729663 w 9127957"/>
              <a:gd name="connsiteY9" fmla="*/ 4531895 h 9063789"/>
              <a:gd name="connsiteX10" fmla="*/ 4547937 w 9127957"/>
              <a:gd name="connsiteY10" fmla="*/ 6713621 h 9063789"/>
              <a:gd name="connsiteX11" fmla="*/ 2366210 w 9127957"/>
              <a:gd name="connsiteY11" fmla="*/ 4531895 h 9063789"/>
              <a:gd name="connsiteX12" fmla="*/ 3745830 w 9127957"/>
              <a:gd name="connsiteY12" fmla="*/ 1532020 h 9063789"/>
              <a:gd name="connsiteX13" fmla="*/ 4395536 w 9127957"/>
              <a:gd name="connsiteY13" fmla="*/ 2181726 h 9063789"/>
              <a:gd name="connsiteX14" fmla="*/ 3745830 w 9127957"/>
              <a:gd name="connsiteY14" fmla="*/ 2831432 h 9063789"/>
              <a:gd name="connsiteX15" fmla="*/ 3096124 w 9127957"/>
              <a:gd name="connsiteY15" fmla="*/ 2181726 h 9063789"/>
              <a:gd name="connsiteX16" fmla="*/ 6946231 w 9127957"/>
              <a:gd name="connsiteY16" fmla="*/ 0 h 9063789"/>
              <a:gd name="connsiteX17" fmla="*/ 9127957 w 9127957"/>
              <a:gd name="connsiteY17" fmla="*/ 2181727 h 9063789"/>
              <a:gd name="connsiteX18" fmla="*/ 6946231 w 9127957"/>
              <a:gd name="connsiteY18" fmla="*/ 4363453 h 9063789"/>
              <a:gd name="connsiteX19" fmla="*/ 4764504 w 9127957"/>
              <a:gd name="connsiteY19" fmla="*/ 2181727 h 906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27957" h="9063789">
                <a:moveTo>
                  <a:pt x="2181727" y="4700336"/>
                </a:moveTo>
                <a:lnTo>
                  <a:pt x="4363453" y="6882063"/>
                </a:lnTo>
                <a:lnTo>
                  <a:pt x="2181727" y="9063789"/>
                </a:lnTo>
                <a:lnTo>
                  <a:pt x="0" y="6882063"/>
                </a:lnTo>
                <a:close/>
                <a:moveTo>
                  <a:pt x="7748337" y="3882188"/>
                </a:moveTo>
                <a:lnTo>
                  <a:pt x="8398043" y="4531894"/>
                </a:lnTo>
                <a:lnTo>
                  <a:pt x="7748337" y="5181600"/>
                </a:lnTo>
                <a:lnTo>
                  <a:pt x="7098631" y="4531894"/>
                </a:lnTo>
                <a:close/>
                <a:moveTo>
                  <a:pt x="4547937" y="2350168"/>
                </a:moveTo>
                <a:lnTo>
                  <a:pt x="6729663" y="4531895"/>
                </a:lnTo>
                <a:lnTo>
                  <a:pt x="4547937" y="6713621"/>
                </a:lnTo>
                <a:lnTo>
                  <a:pt x="2366210" y="4531895"/>
                </a:lnTo>
                <a:close/>
                <a:moveTo>
                  <a:pt x="3745830" y="1532020"/>
                </a:moveTo>
                <a:lnTo>
                  <a:pt x="4395536" y="2181726"/>
                </a:lnTo>
                <a:lnTo>
                  <a:pt x="3745830" y="2831432"/>
                </a:lnTo>
                <a:lnTo>
                  <a:pt x="3096124" y="2181726"/>
                </a:lnTo>
                <a:close/>
                <a:moveTo>
                  <a:pt x="6946231" y="0"/>
                </a:moveTo>
                <a:lnTo>
                  <a:pt x="9127957" y="2181727"/>
                </a:lnTo>
                <a:lnTo>
                  <a:pt x="6946231" y="4363453"/>
                </a:lnTo>
                <a:lnTo>
                  <a:pt x="4764504" y="21817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33227" y="5446376"/>
            <a:ext cx="2513972" cy="3351963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0" grpId="0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00375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506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56430">
            <a:off x="3293513" y="1057291"/>
            <a:ext cx="1853499" cy="254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15366">
            <a:off x="1148168" y="1065672"/>
            <a:ext cx="1853499" cy="254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 rot="20792528">
            <a:off x="1244676" y="1224584"/>
            <a:ext cx="1588294" cy="1939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2"/>
          </p:nvPr>
        </p:nvSpPr>
        <p:spPr>
          <a:xfrm rot="648612">
            <a:off x="3468756" y="1230517"/>
            <a:ext cx="1588294" cy="19399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5393" y="3645752"/>
            <a:ext cx="1853499" cy="254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Picture Placeholder 15"/>
          <p:cNvSpPr>
            <a:spLocks noGrp="1"/>
          </p:cNvSpPr>
          <p:nvPr>
            <p:ph type="pic" sz="quarter" idx="11"/>
          </p:nvPr>
        </p:nvSpPr>
        <p:spPr>
          <a:xfrm rot="21218486">
            <a:off x="1961706" y="3750639"/>
            <a:ext cx="1588294" cy="19399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63621" y="600498"/>
            <a:ext cx="3838433" cy="5117910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215754" y="1037226"/>
            <a:ext cx="1506371" cy="200849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52781" y="5065592"/>
            <a:ext cx="1122529" cy="149670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64772" y="5065591"/>
            <a:ext cx="1122529" cy="149670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243550" y="1037226"/>
            <a:ext cx="1506371" cy="200849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637219" y="1687132"/>
            <a:ext cx="5756672" cy="4481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6097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749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834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288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3718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443C-A662-427F-B963-57BBB4461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0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5612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3050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331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751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702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2772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0655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391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6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22211-6035-4695-BE0D-D59C0620C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497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131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23327" y="0"/>
            <a:ext cx="4420673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D707759-B86E-4702-8197-A4F3D133C1D8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9038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48E4C7E-98DA-482C-965C-ED31869133FE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3293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428D968-E10D-443A-8701-66EF40FC0BB3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488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D04AB1E-9297-4880-9A49-3E2AD42ADE93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8371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3DEF8C3-74A8-484C-8A67-A7AE99040337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1162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8142A80-05F1-49B6-98C4-6E7020CD9A76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736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9CF8016-0540-4E22-B4EF-7DA176336F5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9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55DE8-2D48-4A00-890E-DE9F55384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386C16A-24F8-4098-AE7E-6B714205BD4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862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EEB13C8-D69F-4BB3-8322-CD21EAF2114E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6735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ED11782-5DFD-4B08-92E6-9B35766D99D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550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DAD0973-6620-4C46-ABC8-C9162D673722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580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E4D428D-7C4F-4FE0-856A-5FA46EA3AFF8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031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650C012-FC19-48A4-A6B7-92A40AE333A5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4314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50971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41E283-5538-408C-81E7-C03F47C0AE33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139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079E254-1600-4A59-B582-C92B38FDDD9D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5515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8DF55C7-C8BB-4AF0-9B11-A60200F56313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16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E0259-DFFA-4177-B24D-CF7621002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FCB0B40-50F2-4E66-953D-1C40734684A4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82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7F45427-9875-4381-938D-ACE0AAAD3615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000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725FB84-5AE2-4F29-967E-9C1E84918202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6323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4E7258C-08C7-470E-8BCD-F62CC474E635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3767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ED4392D-7C5D-4CE4-9599-4C68CBFC221B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0708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90119EA-75AD-48CB-A3C2-26639ABF2F78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5997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454AAAE-BBFF-4811-B2B3-C69DA8FD90ED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041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A004790-A5F7-4F47-B829-0E4734D6FDCD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9842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16CC13A-E245-4BD7-9AAD-CAC316CE6255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9761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4C9BD60-D311-4532-9827-B9586714B3FD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03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copyright dit.akademik.ditjen.dikti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A6F553-35B8-4C76-A433-4798652291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745135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0545" y="-974695"/>
            <a:ext cx="6428510" cy="5037377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57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30366" y="2171045"/>
            <a:ext cx="2575198" cy="2515913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6643" y="4955353"/>
            <a:ext cx="2575198" cy="1272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06594" y="2171045"/>
            <a:ext cx="2575198" cy="2515913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332871" y="4955353"/>
            <a:ext cx="2575198" cy="1272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4168" y="2171045"/>
            <a:ext cx="2575198" cy="2515913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110445" y="4955353"/>
            <a:ext cx="2575198" cy="1272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0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" y="323852"/>
            <a:ext cx="5072063" cy="6534151"/>
          </a:xfrm>
          <a:custGeom>
            <a:avLst/>
            <a:gdLst>
              <a:gd name="connsiteX0" fmla="*/ 6537200 w 6803752"/>
              <a:gd name="connsiteY0" fmla="*/ 3961934 h 6569935"/>
              <a:gd name="connsiteX1" fmla="*/ 6589543 w 6803752"/>
              <a:gd name="connsiteY1" fmla="*/ 3989978 h 6569935"/>
              <a:gd name="connsiteX2" fmla="*/ 6786187 w 6803752"/>
              <a:gd name="connsiteY2" fmla="*/ 4230073 h 6569935"/>
              <a:gd name="connsiteX3" fmla="*/ 6775325 w 6803752"/>
              <a:gd name="connsiteY3" fmla="*/ 4339257 h 6569935"/>
              <a:gd name="connsiteX4" fmla="*/ 4051755 w 6803752"/>
              <a:gd name="connsiteY4" fmla="*/ 6569935 h 6569935"/>
              <a:gd name="connsiteX5" fmla="*/ 3317070 w 6803752"/>
              <a:gd name="connsiteY5" fmla="*/ 6569935 h 6569935"/>
              <a:gd name="connsiteX6" fmla="*/ 6480359 w 6803752"/>
              <a:gd name="connsiteY6" fmla="*/ 3979116 h 6569935"/>
              <a:gd name="connsiteX7" fmla="*/ 6537200 w 6803752"/>
              <a:gd name="connsiteY7" fmla="*/ 3961934 h 6569935"/>
              <a:gd name="connsiteX8" fmla="*/ 5755138 w 6803752"/>
              <a:gd name="connsiteY8" fmla="*/ 3821047 h 6569935"/>
              <a:gd name="connsiteX9" fmla="*/ 5807480 w 6803752"/>
              <a:gd name="connsiteY9" fmla="*/ 3849091 h 6569935"/>
              <a:gd name="connsiteX10" fmla="*/ 6004125 w 6803752"/>
              <a:gd name="connsiteY10" fmla="*/ 4089186 h 6569935"/>
              <a:gd name="connsiteX11" fmla="*/ 5993262 w 6803752"/>
              <a:gd name="connsiteY11" fmla="*/ 4198371 h 6569935"/>
              <a:gd name="connsiteX12" fmla="*/ 3097676 w 6803752"/>
              <a:gd name="connsiteY12" fmla="*/ 6569935 h 6569935"/>
              <a:gd name="connsiteX13" fmla="*/ 2362991 w 6803752"/>
              <a:gd name="connsiteY13" fmla="*/ 6569935 h 6569935"/>
              <a:gd name="connsiteX14" fmla="*/ 5698296 w 6803752"/>
              <a:gd name="connsiteY14" fmla="*/ 3838229 h 6569935"/>
              <a:gd name="connsiteX15" fmla="*/ 5755138 w 6803752"/>
              <a:gd name="connsiteY15" fmla="*/ 3821047 h 6569935"/>
              <a:gd name="connsiteX16" fmla="*/ 5842168 w 6803752"/>
              <a:gd name="connsiteY16" fmla="*/ 2941156 h 6569935"/>
              <a:gd name="connsiteX17" fmla="*/ 5894511 w 6803752"/>
              <a:gd name="connsiteY17" fmla="*/ 2969200 h 6569935"/>
              <a:gd name="connsiteX18" fmla="*/ 6091155 w 6803752"/>
              <a:gd name="connsiteY18" fmla="*/ 3209295 h 6569935"/>
              <a:gd name="connsiteX19" fmla="*/ 6080293 w 6803752"/>
              <a:gd name="connsiteY19" fmla="*/ 3318479 h 6569935"/>
              <a:gd name="connsiteX20" fmla="*/ 2110394 w 6803752"/>
              <a:gd name="connsiteY20" fmla="*/ 6569935 h 6569935"/>
              <a:gd name="connsiteX21" fmla="*/ 1375709 w 6803752"/>
              <a:gd name="connsiteY21" fmla="*/ 6569935 h 6569935"/>
              <a:gd name="connsiteX22" fmla="*/ 5785327 w 6803752"/>
              <a:gd name="connsiteY22" fmla="*/ 2958337 h 6569935"/>
              <a:gd name="connsiteX23" fmla="*/ 5842168 w 6803752"/>
              <a:gd name="connsiteY23" fmla="*/ 2941156 h 6569935"/>
              <a:gd name="connsiteX24" fmla="*/ 4868753 w 6803752"/>
              <a:gd name="connsiteY24" fmla="*/ 2139801 h 6569935"/>
              <a:gd name="connsiteX25" fmla="*/ 4928729 w 6803752"/>
              <a:gd name="connsiteY25" fmla="*/ 2171934 h 6569935"/>
              <a:gd name="connsiteX26" fmla="*/ 5154048 w 6803752"/>
              <a:gd name="connsiteY26" fmla="*/ 2447039 h 6569935"/>
              <a:gd name="connsiteX27" fmla="*/ 5141600 w 6803752"/>
              <a:gd name="connsiteY27" fmla="*/ 2572146 h 6569935"/>
              <a:gd name="connsiteX28" fmla="*/ 260458 w 6803752"/>
              <a:gd name="connsiteY28" fmla="*/ 6569935 h 6569935"/>
              <a:gd name="connsiteX29" fmla="*/ 0 w 6803752"/>
              <a:gd name="connsiteY29" fmla="*/ 6569935 h 6569935"/>
              <a:gd name="connsiteX30" fmla="*/ 0 w 6803752"/>
              <a:gd name="connsiteY30" fmla="*/ 6093787 h 6569935"/>
              <a:gd name="connsiteX31" fmla="*/ 4803622 w 6803752"/>
              <a:gd name="connsiteY31" fmla="*/ 2159488 h 6569935"/>
              <a:gd name="connsiteX32" fmla="*/ 4868753 w 6803752"/>
              <a:gd name="connsiteY32" fmla="*/ 2139801 h 6569935"/>
              <a:gd name="connsiteX33" fmla="*/ 6102413 w 6803752"/>
              <a:gd name="connsiteY33" fmla="*/ 1995284 h 6569935"/>
              <a:gd name="connsiteX34" fmla="*/ 6154756 w 6803752"/>
              <a:gd name="connsiteY34" fmla="*/ 2023329 h 6569935"/>
              <a:gd name="connsiteX35" fmla="*/ 6351400 w 6803752"/>
              <a:gd name="connsiteY35" fmla="*/ 2263424 h 6569935"/>
              <a:gd name="connsiteX36" fmla="*/ 6340537 w 6803752"/>
              <a:gd name="connsiteY36" fmla="*/ 2372608 h 6569935"/>
              <a:gd name="connsiteX37" fmla="*/ 1215767 w 6803752"/>
              <a:gd name="connsiteY37" fmla="*/ 6569935 h 6569935"/>
              <a:gd name="connsiteX38" fmla="*/ 481082 w 6803752"/>
              <a:gd name="connsiteY38" fmla="*/ 6569935 h 6569935"/>
              <a:gd name="connsiteX39" fmla="*/ 6045571 w 6803752"/>
              <a:gd name="connsiteY39" fmla="*/ 2012466 h 6569935"/>
              <a:gd name="connsiteX40" fmla="*/ 6102413 w 6803752"/>
              <a:gd name="connsiteY40" fmla="*/ 1995284 h 6569935"/>
              <a:gd name="connsiteX41" fmla="*/ 1487993 w 6803752"/>
              <a:gd name="connsiteY41" fmla="*/ 1556056 h 6569935"/>
              <a:gd name="connsiteX42" fmla="*/ 1547968 w 6803752"/>
              <a:gd name="connsiteY42" fmla="*/ 1588190 h 6569935"/>
              <a:gd name="connsiteX43" fmla="*/ 1773287 w 6803752"/>
              <a:gd name="connsiteY43" fmla="*/ 1863295 h 6569935"/>
              <a:gd name="connsiteX44" fmla="*/ 1760841 w 6803752"/>
              <a:gd name="connsiteY44" fmla="*/ 1988401 h 6569935"/>
              <a:gd name="connsiteX45" fmla="*/ 0 w 6803752"/>
              <a:gd name="connsiteY45" fmla="*/ 3430577 h 6569935"/>
              <a:gd name="connsiteX46" fmla="*/ 0 w 6803752"/>
              <a:gd name="connsiteY46" fmla="*/ 2741106 h 6569935"/>
              <a:gd name="connsiteX47" fmla="*/ 1422862 w 6803752"/>
              <a:gd name="connsiteY47" fmla="*/ 1575744 h 6569935"/>
              <a:gd name="connsiteX48" fmla="*/ 1487993 w 6803752"/>
              <a:gd name="connsiteY48" fmla="*/ 1556056 h 6569935"/>
              <a:gd name="connsiteX49" fmla="*/ 5430692 w 6803752"/>
              <a:gd name="connsiteY49" fmla="*/ 875112 h 6569935"/>
              <a:gd name="connsiteX50" fmla="*/ 5490668 w 6803752"/>
              <a:gd name="connsiteY50" fmla="*/ 907246 h 6569935"/>
              <a:gd name="connsiteX51" fmla="*/ 5715986 w 6803752"/>
              <a:gd name="connsiteY51" fmla="*/ 1182351 h 6569935"/>
              <a:gd name="connsiteX52" fmla="*/ 5703539 w 6803752"/>
              <a:gd name="connsiteY52" fmla="*/ 1307457 h 6569935"/>
              <a:gd name="connsiteX53" fmla="*/ 22729 w 6803752"/>
              <a:gd name="connsiteY53" fmla="*/ 5960196 h 6569935"/>
              <a:gd name="connsiteX54" fmla="*/ 0 w 6803752"/>
              <a:gd name="connsiteY54" fmla="*/ 5972233 h 6569935"/>
              <a:gd name="connsiteX55" fmla="*/ 0 w 6803752"/>
              <a:gd name="connsiteY55" fmla="*/ 5289340 h 6569935"/>
              <a:gd name="connsiteX56" fmla="*/ 5365561 w 6803752"/>
              <a:gd name="connsiteY56" fmla="*/ 894799 h 6569935"/>
              <a:gd name="connsiteX57" fmla="*/ 5430692 w 6803752"/>
              <a:gd name="connsiteY57" fmla="*/ 875112 h 6569935"/>
              <a:gd name="connsiteX58" fmla="*/ 3781668 w 6803752"/>
              <a:gd name="connsiteY58" fmla="*/ 538925 h 6569935"/>
              <a:gd name="connsiteX59" fmla="*/ 3841644 w 6803752"/>
              <a:gd name="connsiteY59" fmla="*/ 571059 h 6569935"/>
              <a:gd name="connsiteX60" fmla="*/ 4066963 w 6803752"/>
              <a:gd name="connsiteY60" fmla="*/ 846164 h 6569935"/>
              <a:gd name="connsiteX61" fmla="*/ 4054516 w 6803752"/>
              <a:gd name="connsiteY61" fmla="*/ 971270 h 6569935"/>
              <a:gd name="connsiteX62" fmla="*/ 62444 w 6803752"/>
              <a:gd name="connsiteY62" fmla="*/ 4240885 h 6569935"/>
              <a:gd name="connsiteX63" fmla="*/ 31247 w 6803752"/>
              <a:gd name="connsiteY63" fmla="*/ 4257406 h 6569935"/>
              <a:gd name="connsiteX64" fmla="*/ 0 w 6803752"/>
              <a:gd name="connsiteY64" fmla="*/ 4260321 h 6569935"/>
              <a:gd name="connsiteX65" fmla="*/ 0 w 6803752"/>
              <a:gd name="connsiteY65" fmla="*/ 3602559 h 6569935"/>
              <a:gd name="connsiteX66" fmla="*/ 3716538 w 6803752"/>
              <a:gd name="connsiteY66" fmla="*/ 558612 h 6569935"/>
              <a:gd name="connsiteX67" fmla="*/ 3781668 w 6803752"/>
              <a:gd name="connsiteY67" fmla="*/ 538925 h 6569935"/>
              <a:gd name="connsiteX68" fmla="*/ 5430693 w 6803752"/>
              <a:gd name="connsiteY68" fmla="*/ 440 h 6569935"/>
              <a:gd name="connsiteX69" fmla="*/ 5490668 w 6803752"/>
              <a:gd name="connsiteY69" fmla="*/ 32574 h 6569935"/>
              <a:gd name="connsiteX70" fmla="*/ 5715986 w 6803752"/>
              <a:gd name="connsiteY70" fmla="*/ 307680 h 6569935"/>
              <a:gd name="connsiteX71" fmla="*/ 5703540 w 6803752"/>
              <a:gd name="connsiteY71" fmla="*/ 432786 h 6569935"/>
              <a:gd name="connsiteX72" fmla="*/ 0 w 6803752"/>
              <a:gd name="connsiteY72" fmla="*/ 5104141 h 6569935"/>
              <a:gd name="connsiteX73" fmla="*/ 0 w 6803752"/>
              <a:gd name="connsiteY73" fmla="*/ 4414670 h 6569935"/>
              <a:gd name="connsiteX74" fmla="*/ 5365562 w 6803752"/>
              <a:gd name="connsiteY74" fmla="*/ 20128 h 6569935"/>
              <a:gd name="connsiteX75" fmla="*/ 5430693 w 6803752"/>
              <a:gd name="connsiteY75" fmla="*/ 440 h 656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803752" h="6569935">
                <a:moveTo>
                  <a:pt x="6537200" y="3961934"/>
                </a:moveTo>
                <a:cubicBezTo>
                  <a:pt x="6556959" y="3963899"/>
                  <a:pt x="6575967" y="3973403"/>
                  <a:pt x="6589543" y="3989978"/>
                </a:cubicBezTo>
                <a:lnTo>
                  <a:pt x="6786187" y="4230073"/>
                </a:lnTo>
                <a:cubicBezTo>
                  <a:pt x="6813338" y="4263224"/>
                  <a:pt x="6808475" y="4312106"/>
                  <a:pt x="6775325" y="4339257"/>
                </a:cubicBezTo>
                <a:lnTo>
                  <a:pt x="4051755" y="6569935"/>
                </a:lnTo>
                <a:lnTo>
                  <a:pt x="3317070" y="6569935"/>
                </a:lnTo>
                <a:lnTo>
                  <a:pt x="6480359" y="3979116"/>
                </a:lnTo>
                <a:cubicBezTo>
                  <a:pt x="6496934" y="3965540"/>
                  <a:pt x="6517442" y="3959968"/>
                  <a:pt x="6537200" y="3961934"/>
                </a:cubicBezTo>
                <a:close/>
                <a:moveTo>
                  <a:pt x="5755138" y="3821047"/>
                </a:moveTo>
                <a:cubicBezTo>
                  <a:pt x="5774896" y="3823012"/>
                  <a:pt x="5793905" y="3832516"/>
                  <a:pt x="5807480" y="3849091"/>
                </a:cubicBezTo>
                <a:lnTo>
                  <a:pt x="6004125" y="4089186"/>
                </a:lnTo>
                <a:cubicBezTo>
                  <a:pt x="6031277" y="4122336"/>
                  <a:pt x="6026413" y="4171220"/>
                  <a:pt x="5993262" y="4198371"/>
                </a:cubicBezTo>
                <a:lnTo>
                  <a:pt x="3097676" y="6569935"/>
                </a:lnTo>
                <a:lnTo>
                  <a:pt x="2362991" y="6569935"/>
                </a:lnTo>
                <a:lnTo>
                  <a:pt x="5698296" y="3838229"/>
                </a:lnTo>
                <a:cubicBezTo>
                  <a:pt x="5714871" y="3824653"/>
                  <a:pt x="5735380" y="3819081"/>
                  <a:pt x="5755138" y="3821047"/>
                </a:cubicBezTo>
                <a:close/>
                <a:moveTo>
                  <a:pt x="5842168" y="2941156"/>
                </a:moveTo>
                <a:cubicBezTo>
                  <a:pt x="5861927" y="2943122"/>
                  <a:pt x="5880935" y="2952625"/>
                  <a:pt x="5894511" y="2969200"/>
                </a:cubicBezTo>
                <a:lnTo>
                  <a:pt x="6091155" y="3209295"/>
                </a:lnTo>
                <a:cubicBezTo>
                  <a:pt x="6118306" y="3242445"/>
                  <a:pt x="6113443" y="3291328"/>
                  <a:pt x="6080293" y="3318479"/>
                </a:cubicBezTo>
                <a:lnTo>
                  <a:pt x="2110394" y="6569935"/>
                </a:lnTo>
                <a:lnTo>
                  <a:pt x="1375709" y="6569935"/>
                </a:lnTo>
                <a:lnTo>
                  <a:pt x="5785327" y="2958337"/>
                </a:lnTo>
                <a:cubicBezTo>
                  <a:pt x="5801902" y="2944762"/>
                  <a:pt x="5822410" y="2939190"/>
                  <a:pt x="5842168" y="2941156"/>
                </a:cubicBezTo>
                <a:close/>
                <a:moveTo>
                  <a:pt x="4868753" y="2139801"/>
                </a:moveTo>
                <a:cubicBezTo>
                  <a:pt x="4891393" y="2142054"/>
                  <a:pt x="4913174" y="2152942"/>
                  <a:pt x="4928729" y="2171934"/>
                </a:cubicBezTo>
                <a:lnTo>
                  <a:pt x="5154048" y="2447039"/>
                </a:lnTo>
                <a:cubicBezTo>
                  <a:pt x="5185158" y="2485024"/>
                  <a:pt x="5179584" y="2541036"/>
                  <a:pt x="5141600" y="2572146"/>
                </a:cubicBezTo>
                <a:lnTo>
                  <a:pt x="260458" y="6569935"/>
                </a:lnTo>
                <a:lnTo>
                  <a:pt x="0" y="6569935"/>
                </a:lnTo>
                <a:lnTo>
                  <a:pt x="0" y="6093787"/>
                </a:lnTo>
                <a:lnTo>
                  <a:pt x="4803622" y="2159488"/>
                </a:lnTo>
                <a:cubicBezTo>
                  <a:pt x="4822614" y="2143934"/>
                  <a:pt x="4846114" y="2137550"/>
                  <a:pt x="4868753" y="2139801"/>
                </a:cubicBezTo>
                <a:close/>
                <a:moveTo>
                  <a:pt x="6102413" y="1995284"/>
                </a:moveTo>
                <a:cubicBezTo>
                  <a:pt x="6122172" y="1997250"/>
                  <a:pt x="6141180" y="2006753"/>
                  <a:pt x="6154756" y="2023329"/>
                </a:cubicBezTo>
                <a:lnTo>
                  <a:pt x="6351400" y="2263424"/>
                </a:lnTo>
                <a:cubicBezTo>
                  <a:pt x="6378551" y="2296574"/>
                  <a:pt x="6373689" y="2345456"/>
                  <a:pt x="6340537" y="2372608"/>
                </a:cubicBezTo>
                <a:lnTo>
                  <a:pt x="1215767" y="6569935"/>
                </a:lnTo>
                <a:lnTo>
                  <a:pt x="481082" y="6569935"/>
                </a:lnTo>
                <a:lnTo>
                  <a:pt x="6045571" y="2012466"/>
                </a:lnTo>
                <a:cubicBezTo>
                  <a:pt x="6062147" y="1998891"/>
                  <a:pt x="6082655" y="1993318"/>
                  <a:pt x="6102413" y="1995284"/>
                </a:cubicBezTo>
                <a:close/>
                <a:moveTo>
                  <a:pt x="1487993" y="1556056"/>
                </a:moveTo>
                <a:cubicBezTo>
                  <a:pt x="1510633" y="1558309"/>
                  <a:pt x="1532413" y="1569198"/>
                  <a:pt x="1547968" y="1588190"/>
                </a:cubicBezTo>
                <a:lnTo>
                  <a:pt x="1773287" y="1863295"/>
                </a:lnTo>
                <a:cubicBezTo>
                  <a:pt x="1804396" y="1901280"/>
                  <a:pt x="1798824" y="1957292"/>
                  <a:pt x="1760841" y="1988401"/>
                </a:cubicBezTo>
                <a:lnTo>
                  <a:pt x="0" y="3430577"/>
                </a:lnTo>
                <a:lnTo>
                  <a:pt x="0" y="2741106"/>
                </a:lnTo>
                <a:lnTo>
                  <a:pt x="1422862" y="1575744"/>
                </a:lnTo>
                <a:cubicBezTo>
                  <a:pt x="1441854" y="1560189"/>
                  <a:pt x="1465352" y="1553804"/>
                  <a:pt x="1487993" y="1556056"/>
                </a:cubicBezTo>
                <a:close/>
                <a:moveTo>
                  <a:pt x="5430692" y="875112"/>
                </a:moveTo>
                <a:cubicBezTo>
                  <a:pt x="5453332" y="877364"/>
                  <a:pt x="5475112" y="888253"/>
                  <a:pt x="5490668" y="907246"/>
                </a:cubicBezTo>
                <a:lnTo>
                  <a:pt x="5715986" y="1182351"/>
                </a:lnTo>
                <a:cubicBezTo>
                  <a:pt x="5747096" y="1220335"/>
                  <a:pt x="5741523" y="1276347"/>
                  <a:pt x="5703539" y="1307457"/>
                </a:cubicBezTo>
                <a:lnTo>
                  <a:pt x="22729" y="5960196"/>
                </a:lnTo>
                <a:lnTo>
                  <a:pt x="0" y="5972233"/>
                </a:lnTo>
                <a:lnTo>
                  <a:pt x="0" y="5289340"/>
                </a:lnTo>
                <a:lnTo>
                  <a:pt x="5365561" y="894799"/>
                </a:lnTo>
                <a:cubicBezTo>
                  <a:pt x="5384553" y="879244"/>
                  <a:pt x="5408052" y="872860"/>
                  <a:pt x="5430692" y="875112"/>
                </a:cubicBezTo>
                <a:close/>
                <a:moveTo>
                  <a:pt x="3781668" y="538925"/>
                </a:moveTo>
                <a:cubicBezTo>
                  <a:pt x="3804309" y="541178"/>
                  <a:pt x="3826088" y="552066"/>
                  <a:pt x="3841644" y="571059"/>
                </a:cubicBezTo>
                <a:lnTo>
                  <a:pt x="4066963" y="846164"/>
                </a:lnTo>
                <a:cubicBezTo>
                  <a:pt x="4098072" y="884148"/>
                  <a:pt x="4092500" y="940160"/>
                  <a:pt x="4054516" y="971270"/>
                </a:cubicBezTo>
                <a:lnTo>
                  <a:pt x="62444" y="4240885"/>
                </a:lnTo>
                <a:cubicBezTo>
                  <a:pt x="52948" y="4248662"/>
                  <a:pt x="42326" y="4254147"/>
                  <a:pt x="31247" y="4257406"/>
                </a:cubicBezTo>
                <a:lnTo>
                  <a:pt x="0" y="4260321"/>
                </a:lnTo>
                <a:lnTo>
                  <a:pt x="0" y="3602559"/>
                </a:lnTo>
                <a:lnTo>
                  <a:pt x="3716538" y="558612"/>
                </a:lnTo>
                <a:cubicBezTo>
                  <a:pt x="3735530" y="543057"/>
                  <a:pt x="3759029" y="536672"/>
                  <a:pt x="3781668" y="538925"/>
                </a:cubicBezTo>
                <a:close/>
                <a:moveTo>
                  <a:pt x="5430693" y="440"/>
                </a:moveTo>
                <a:cubicBezTo>
                  <a:pt x="5453333" y="2693"/>
                  <a:pt x="5475113" y="13582"/>
                  <a:pt x="5490668" y="32574"/>
                </a:cubicBezTo>
                <a:lnTo>
                  <a:pt x="5715986" y="307680"/>
                </a:lnTo>
                <a:cubicBezTo>
                  <a:pt x="5747096" y="345664"/>
                  <a:pt x="5741524" y="401676"/>
                  <a:pt x="5703540" y="432786"/>
                </a:cubicBezTo>
                <a:lnTo>
                  <a:pt x="0" y="5104141"/>
                </a:lnTo>
                <a:lnTo>
                  <a:pt x="0" y="4414670"/>
                </a:lnTo>
                <a:lnTo>
                  <a:pt x="5365562" y="20128"/>
                </a:lnTo>
                <a:cubicBezTo>
                  <a:pt x="5384554" y="4573"/>
                  <a:pt x="5408052" y="-1812"/>
                  <a:pt x="5430693" y="44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424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1051" y="251554"/>
            <a:ext cx="4090139" cy="6213147"/>
          </a:xfrm>
          <a:custGeom>
            <a:avLst/>
            <a:gdLst>
              <a:gd name="connsiteX0" fmla="*/ 4228384 w 5453519"/>
              <a:gd name="connsiteY0" fmla="*/ 3805237 h 6213146"/>
              <a:gd name="connsiteX1" fmla="*/ 5453519 w 5453519"/>
              <a:gd name="connsiteY1" fmla="*/ 3813064 h 6213146"/>
              <a:gd name="connsiteX2" fmla="*/ 1120864 w 5453519"/>
              <a:gd name="connsiteY2" fmla="*/ 6213146 h 6213146"/>
              <a:gd name="connsiteX3" fmla="*/ 0 w 5453519"/>
              <a:gd name="connsiteY3" fmla="*/ 6157638 h 6213146"/>
              <a:gd name="connsiteX4" fmla="*/ 4228384 w 5453519"/>
              <a:gd name="connsiteY4" fmla="*/ 3044188 h 6213146"/>
              <a:gd name="connsiteX5" fmla="*/ 5453519 w 5453519"/>
              <a:gd name="connsiteY5" fmla="*/ 3052015 h 6213146"/>
              <a:gd name="connsiteX6" fmla="*/ 1120864 w 5453519"/>
              <a:gd name="connsiteY6" fmla="*/ 5452097 h 6213146"/>
              <a:gd name="connsiteX7" fmla="*/ 1 w 5453519"/>
              <a:gd name="connsiteY7" fmla="*/ 5396589 h 6213146"/>
              <a:gd name="connsiteX8" fmla="*/ 4228384 w 5453519"/>
              <a:gd name="connsiteY8" fmla="*/ 2283141 h 6213146"/>
              <a:gd name="connsiteX9" fmla="*/ 5453518 w 5453519"/>
              <a:gd name="connsiteY9" fmla="*/ 2290968 h 6213146"/>
              <a:gd name="connsiteX10" fmla="*/ 1120864 w 5453519"/>
              <a:gd name="connsiteY10" fmla="*/ 4691051 h 6213146"/>
              <a:gd name="connsiteX11" fmla="*/ 1 w 5453519"/>
              <a:gd name="connsiteY11" fmla="*/ 4635542 h 6213146"/>
              <a:gd name="connsiteX12" fmla="*/ 4228384 w 5453519"/>
              <a:gd name="connsiteY12" fmla="*/ 1522094 h 6213146"/>
              <a:gd name="connsiteX13" fmla="*/ 5453519 w 5453519"/>
              <a:gd name="connsiteY13" fmla="*/ 1529921 h 6213146"/>
              <a:gd name="connsiteX14" fmla="*/ 1120864 w 5453519"/>
              <a:gd name="connsiteY14" fmla="*/ 3930004 h 6213146"/>
              <a:gd name="connsiteX15" fmla="*/ 0 w 5453519"/>
              <a:gd name="connsiteY15" fmla="*/ 3874495 h 6213146"/>
              <a:gd name="connsiteX16" fmla="*/ 4228384 w 5453519"/>
              <a:gd name="connsiteY16" fmla="*/ 761048 h 6213146"/>
              <a:gd name="connsiteX17" fmla="*/ 5453518 w 5453519"/>
              <a:gd name="connsiteY17" fmla="*/ 768875 h 6213146"/>
              <a:gd name="connsiteX18" fmla="*/ 1120864 w 5453519"/>
              <a:gd name="connsiteY18" fmla="*/ 3168956 h 6213146"/>
              <a:gd name="connsiteX19" fmla="*/ 1 w 5453519"/>
              <a:gd name="connsiteY19" fmla="*/ 3113448 h 6213146"/>
              <a:gd name="connsiteX20" fmla="*/ 4228384 w 5453519"/>
              <a:gd name="connsiteY20" fmla="*/ 0 h 6213146"/>
              <a:gd name="connsiteX21" fmla="*/ 5453518 w 5453519"/>
              <a:gd name="connsiteY21" fmla="*/ 7827 h 6213146"/>
              <a:gd name="connsiteX22" fmla="*/ 1120864 w 5453519"/>
              <a:gd name="connsiteY22" fmla="*/ 2407910 h 6213146"/>
              <a:gd name="connsiteX23" fmla="*/ 0 w 5453519"/>
              <a:gd name="connsiteY23" fmla="*/ 2352401 h 621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53519" h="6213146">
                <a:moveTo>
                  <a:pt x="4228384" y="3805237"/>
                </a:moveTo>
                <a:lnTo>
                  <a:pt x="5453519" y="3813064"/>
                </a:lnTo>
                <a:lnTo>
                  <a:pt x="1120864" y="6213146"/>
                </a:lnTo>
                <a:lnTo>
                  <a:pt x="0" y="6157638"/>
                </a:lnTo>
                <a:close/>
                <a:moveTo>
                  <a:pt x="4228384" y="3044188"/>
                </a:moveTo>
                <a:lnTo>
                  <a:pt x="5453519" y="3052015"/>
                </a:lnTo>
                <a:lnTo>
                  <a:pt x="1120864" y="5452097"/>
                </a:lnTo>
                <a:lnTo>
                  <a:pt x="1" y="5396589"/>
                </a:lnTo>
                <a:close/>
                <a:moveTo>
                  <a:pt x="4228384" y="2283141"/>
                </a:moveTo>
                <a:lnTo>
                  <a:pt x="5453518" y="2290968"/>
                </a:lnTo>
                <a:lnTo>
                  <a:pt x="1120864" y="4691051"/>
                </a:lnTo>
                <a:lnTo>
                  <a:pt x="1" y="4635542"/>
                </a:lnTo>
                <a:close/>
                <a:moveTo>
                  <a:pt x="4228384" y="1522094"/>
                </a:moveTo>
                <a:lnTo>
                  <a:pt x="5453519" y="1529921"/>
                </a:lnTo>
                <a:lnTo>
                  <a:pt x="1120864" y="3930004"/>
                </a:lnTo>
                <a:lnTo>
                  <a:pt x="0" y="3874495"/>
                </a:lnTo>
                <a:close/>
                <a:moveTo>
                  <a:pt x="4228384" y="761048"/>
                </a:moveTo>
                <a:lnTo>
                  <a:pt x="5453518" y="768875"/>
                </a:lnTo>
                <a:lnTo>
                  <a:pt x="1120864" y="3168956"/>
                </a:lnTo>
                <a:lnTo>
                  <a:pt x="1" y="3113448"/>
                </a:lnTo>
                <a:close/>
                <a:moveTo>
                  <a:pt x="4228384" y="0"/>
                </a:moveTo>
                <a:lnTo>
                  <a:pt x="5453518" y="7827"/>
                </a:lnTo>
                <a:lnTo>
                  <a:pt x="1120864" y="2407910"/>
                </a:lnTo>
                <a:lnTo>
                  <a:pt x="0" y="2352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16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79761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7842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28651" y="1988840"/>
            <a:ext cx="3312368" cy="3236112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71842" y="1988840"/>
            <a:ext cx="3312368" cy="3236112"/>
          </a:xfrm>
          <a:custGeom>
            <a:avLst/>
            <a:gdLst>
              <a:gd name="connsiteX0" fmla="*/ 7839789 w 8571347"/>
              <a:gd name="connsiteY0" fmla="*/ 369904 h 5037377"/>
              <a:gd name="connsiteX1" fmla="*/ 7966169 w 8571347"/>
              <a:gd name="connsiteY1" fmla="*/ 405230 h 5037377"/>
              <a:gd name="connsiteX2" fmla="*/ 8505720 w 8571347"/>
              <a:gd name="connsiteY2" fmla="*/ 828548 h 5037377"/>
              <a:gd name="connsiteX3" fmla="*/ 8534780 w 8571347"/>
              <a:gd name="connsiteY3" fmla="*/ 1069272 h 5037377"/>
              <a:gd name="connsiteX4" fmla="*/ 6401794 w 8571347"/>
              <a:gd name="connsiteY4" fmla="*/ 3787918 h 5037377"/>
              <a:gd name="connsiteX5" fmla="*/ 6161071 w 8571347"/>
              <a:gd name="connsiteY5" fmla="*/ 3816976 h 5037377"/>
              <a:gd name="connsiteX6" fmla="*/ 5621521 w 8571347"/>
              <a:gd name="connsiteY6" fmla="*/ 3393657 h 5037377"/>
              <a:gd name="connsiteX7" fmla="*/ 5592462 w 8571347"/>
              <a:gd name="connsiteY7" fmla="*/ 3152934 h 5037377"/>
              <a:gd name="connsiteX8" fmla="*/ 7725447 w 8571347"/>
              <a:gd name="connsiteY8" fmla="*/ 434289 h 5037377"/>
              <a:gd name="connsiteX9" fmla="*/ 7839789 w 8571347"/>
              <a:gd name="connsiteY9" fmla="*/ 369904 h 5037377"/>
              <a:gd name="connsiteX10" fmla="*/ 6626761 w 8571347"/>
              <a:gd name="connsiteY10" fmla="*/ 77561 h 5037377"/>
              <a:gd name="connsiteX11" fmla="*/ 6753141 w 8571347"/>
              <a:gd name="connsiteY11" fmla="*/ 112886 h 5037377"/>
              <a:gd name="connsiteX12" fmla="*/ 7292693 w 8571347"/>
              <a:gd name="connsiteY12" fmla="*/ 536205 h 5037377"/>
              <a:gd name="connsiteX13" fmla="*/ 7321750 w 8571347"/>
              <a:gd name="connsiteY13" fmla="*/ 776929 h 5037377"/>
              <a:gd name="connsiteX14" fmla="*/ 4177583 w 8571347"/>
              <a:gd name="connsiteY14" fmla="*/ 4784402 h 5037377"/>
              <a:gd name="connsiteX15" fmla="*/ 3936859 w 8571347"/>
              <a:gd name="connsiteY15" fmla="*/ 4813461 h 5037377"/>
              <a:gd name="connsiteX16" fmla="*/ 3397309 w 8571347"/>
              <a:gd name="connsiteY16" fmla="*/ 4390142 h 5037377"/>
              <a:gd name="connsiteX17" fmla="*/ 3368250 w 8571347"/>
              <a:gd name="connsiteY17" fmla="*/ 4149419 h 5037377"/>
              <a:gd name="connsiteX18" fmla="*/ 6512418 w 8571347"/>
              <a:gd name="connsiteY18" fmla="*/ 141946 h 5037377"/>
              <a:gd name="connsiteX19" fmla="*/ 6626761 w 8571347"/>
              <a:gd name="connsiteY19" fmla="*/ 77561 h 5037377"/>
              <a:gd name="connsiteX20" fmla="*/ 3707935 w 8571347"/>
              <a:gd name="connsiteY20" fmla="*/ 65103 h 5037377"/>
              <a:gd name="connsiteX21" fmla="*/ 3834316 w 8571347"/>
              <a:gd name="connsiteY21" fmla="*/ 100429 h 5037377"/>
              <a:gd name="connsiteX22" fmla="*/ 4373866 w 8571347"/>
              <a:gd name="connsiteY22" fmla="*/ 523747 h 5037377"/>
              <a:gd name="connsiteX23" fmla="*/ 4402925 w 8571347"/>
              <a:gd name="connsiteY23" fmla="*/ 764471 h 5037377"/>
              <a:gd name="connsiteX24" fmla="*/ 1101995 w 8571347"/>
              <a:gd name="connsiteY24" fmla="*/ 4971749 h 5037377"/>
              <a:gd name="connsiteX25" fmla="*/ 861272 w 8571347"/>
              <a:gd name="connsiteY25" fmla="*/ 5000808 h 5037377"/>
              <a:gd name="connsiteX26" fmla="*/ 321721 w 8571347"/>
              <a:gd name="connsiteY26" fmla="*/ 4577489 h 5037377"/>
              <a:gd name="connsiteX27" fmla="*/ 292662 w 8571347"/>
              <a:gd name="connsiteY27" fmla="*/ 4336766 h 5037377"/>
              <a:gd name="connsiteX28" fmla="*/ 3593592 w 8571347"/>
              <a:gd name="connsiteY28" fmla="*/ 129487 h 5037377"/>
              <a:gd name="connsiteX29" fmla="*/ 3707935 w 8571347"/>
              <a:gd name="connsiteY29" fmla="*/ 65103 h 5037377"/>
              <a:gd name="connsiteX30" fmla="*/ 5167424 w 8571347"/>
              <a:gd name="connsiteY30" fmla="*/ 61651 h 5037377"/>
              <a:gd name="connsiteX31" fmla="*/ 5293804 w 8571347"/>
              <a:gd name="connsiteY31" fmla="*/ 96978 h 5037377"/>
              <a:gd name="connsiteX32" fmla="*/ 5833355 w 8571347"/>
              <a:gd name="connsiteY32" fmla="*/ 520296 h 5037377"/>
              <a:gd name="connsiteX33" fmla="*/ 5862413 w 8571347"/>
              <a:gd name="connsiteY33" fmla="*/ 761020 h 5037377"/>
              <a:gd name="connsiteX34" fmla="*/ 2561333 w 8571347"/>
              <a:gd name="connsiteY34" fmla="*/ 4968490 h 5037377"/>
              <a:gd name="connsiteX35" fmla="*/ 2320609 w 8571347"/>
              <a:gd name="connsiteY35" fmla="*/ 4997549 h 5037377"/>
              <a:gd name="connsiteX36" fmla="*/ 1781059 w 8571347"/>
              <a:gd name="connsiteY36" fmla="*/ 4574230 h 5037377"/>
              <a:gd name="connsiteX37" fmla="*/ 1752000 w 8571347"/>
              <a:gd name="connsiteY37" fmla="*/ 4333507 h 5037377"/>
              <a:gd name="connsiteX38" fmla="*/ 5053080 w 8571347"/>
              <a:gd name="connsiteY38" fmla="*/ 126037 h 5037377"/>
              <a:gd name="connsiteX39" fmla="*/ 5167424 w 8571347"/>
              <a:gd name="connsiteY39" fmla="*/ 61651 h 5037377"/>
              <a:gd name="connsiteX40" fmla="*/ 2283898 w 8571347"/>
              <a:gd name="connsiteY40" fmla="*/ 1244 h 5037377"/>
              <a:gd name="connsiteX41" fmla="*/ 2410278 w 8571347"/>
              <a:gd name="connsiteY41" fmla="*/ 36569 h 5037377"/>
              <a:gd name="connsiteX42" fmla="*/ 2949828 w 8571347"/>
              <a:gd name="connsiteY42" fmla="*/ 459888 h 5037377"/>
              <a:gd name="connsiteX43" fmla="*/ 2978887 w 8571347"/>
              <a:gd name="connsiteY43" fmla="*/ 700611 h 5037377"/>
              <a:gd name="connsiteX44" fmla="*/ 845903 w 8571347"/>
              <a:gd name="connsiteY44" fmla="*/ 3419256 h 5037377"/>
              <a:gd name="connsiteX45" fmla="*/ 605179 w 8571347"/>
              <a:gd name="connsiteY45" fmla="*/ 3448315 h 5037377"/>
              <a:gd name="connsiteX46" fmla="*/ 65629 w 8571347"/>
              <a:gd name="connsiteY46" fmla="*/ 3024997 h 5037377"/>
              <a:gd name="connsiteX47" fmla="*/ 36570 w 8571347"/>
              <a:gd name="connsiteY47" fmla="*/ 2784273 h 5037377"/>
              <a:gd name="connsiteX48" fmla="*/ 2169554 w 8571347"/>
              <a:gd name="connsiteY48" fmla="*/ 65628 h 5037377"/>
              <a:gd name="connsiteX49" fmla="*/ 2283898 w 8571347"/>
              <a:gd name="connsiteY49" fmla="*/ 1244 h 50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571347" h="5037377">
                <a:moveTo>
                  <a:pt x="7839789" y="369904"/>
                </a:moveTo>
                <a:cubicBezTo>
                  <a:pt x="7883351" y="364645"/>
                  <a:pt x="7928921" y="376005"/>
                  <a:pt x="7966169" y="405230"/>
                </a:cubicBezTo>
                <a:lnTo>
                  <a:pt x="8505720" y="828548"/>
                </a:lnTo>
                <a:cubicBezTo>
                  <a:pt x="8580218" y="886999"/>
                  <a:pt x="8593228" y="994774"/>
                  <a:pt x="8534780" y="1069272"/>
                </a:cubicBezTo>
                <a:lnTo>
                  <a:pt x="6401794" y="3787918"/>
                </a:lnTo>
                <a:cubicBezTo>
                  <a:pt x="6343345" y="3862416"/>
                  <a:pt x="6235570" y="3875426"/>
                  <a:pt x="6161071" y="3816976"/>
                </a:cubicBezTo>
                <a:lnTo>
                  <a:pt x="5621521" y="3393657"/>
                </a:lnTo>
                <a:cubicBezTo>
                  <a:pt x="5547022" y="3335208"/>
                  <a:pt x="5534012" y="3227432"/>
                  <a:pt x="5592462" y="3152934"/>
                </a:cubicBezTo>
                <a:lnTo>
                  <a:pt x="7725447" y="434289"/>
                </a:lnTo>
                <a:cubicBezTo>
                  <a:pt x="7754670" y="397040"/>
                  <a:pt x="7796228" y="375162"/>
                  <a:pt x="7839789" y="369904"/>
                </a:cubicBezTo>
                <a:close/>
                <a:moveTo>
                  <a:pt x="6626761" y="77561"/>
                </a:moveTo>
                <a:cubicBezTo>
                  <a:pt x="6670324" y="72302"/>
                  <a:pt x="6715892" y="83662"/>
                  <a:pt x="6753141" y="112886"/>
                </a:cubicBezTo>
                <a:lnTo>
                  <a:pt x="7292693" y="536205"/>
                </a:lnTo>
                <a:cubicBezTo>
                  <a:pt x="7367190" y="594654"/>
                  <a:pt x="7380200" y="702430"/>
                  <a:pt x="7321750" y="776929"/>
                </a:cubicBezTo>
                <a:lnTo>
                  <a:pt x="4177583" y="4784402"/>
                </a:lnTo>
                <a:cubicBezTo>
                  <a:pt x="4119133" y="4858900"/>
                  <a:pt x="4011358" y="4871910"/>
                  <a:pt x="3936859" y="4813461"/>
                </a:cubicBezTo>
                <a:lnTo>
                  <a:pt x="3397309" y="4390142"/>
                </a:lnTo>
                <a:cubicBezTo>
                  <a:pt x="3322810" y="4331692"/>
                  <a:pt x="3309800" y="4223917"/>
                  <a:pt x="3368250" y="4149419"/>
                </a:cubicBezTo>
                <a:lnTo>
                  <a:pt x="6512418" y="141946"/>
                </a:lnTo>
                <a:cubicBezTo>
                  <a:pt x="6541642" y="104696"/>
                  <a:pt x="6583199" y="82819"/>
                  <a:pt x="6626761" y="77561"/>
                </a:cubicBezTo>
                <a:close/>
                <a:moveTo>
                  <a:pt x="3707935" y="65103"/>
                </a:moveTo>
                <a:cubicBezTo>
                  <a:pt x="3751498" y="59844"/>
                  <a:pt x="3797067" y="71204"/>
                  <a:pt x="3834316" y="100429"/>
                </a:cubicBezTo>
                <a:lnTo>
                  <a:pt x="4373866" y="523747"/>
                </a:lnTo>
                <a:cubicBezTo>
                  <a:pt x="4448365" y="582197"/>
                  <a:pt x="4461375" y="689972"/>
                  <a:pt x="4402925" y="764471"/>
                </a:cubicBezTo>
                <a:lnTo>
                  <a:pt x="1101995" y="4971749"/>
                </a:lnTo>
                <a:cubicBezTo>
                  <a:pt x="1043545" y="5046247"/>
                  <a:pt x="935770" y="5059258"/>
                  <a:pt x="861272" y="5000808"/>
                </a:cubicBezTo>
                <a:lnTo>
                  <a:pt x="321721" y="4577489"/>
                </a:lnTo>
                <a:cubicBezTo>
                  <a:pt x="247223" y="4519040"/>
                  <a:pt x="234213" y="4411264"/>
                  <a:pt x="292662" y="4336766"/>
                </a:cubicBezTo>
                <a:lnTo>
                  <a:pt x="3593592" y="129487"/>
                </a:lnTo>
                <a:cubicBezTo>
                  <a:pt x="3622817" y="92239"/>
                  <a:pt x="3664372" y="70361"/>
                  <a:pt x="3707935" y="65103"/>
                </a:cubicBezTo>
                <a:close/>
                <a:moveTo>
                  <a:pt x="5167424" y="61651"/>
                </a:moveTo>
                <a:cubicBezTo>
                  <a:pt x="5210986" y="56393"/>
                  <a:pt x="5256554" y="67753"/>
                  <a:pt x="5293804" y="96978"/>
                </a:cubicBezTo>
                <a:lnTo>
                  <a:pt x="5833355" y="520296"/>
                </a:lnTo>
                <a:cubicBezTo>
                  <a:pt x="5907853" y="578746"/>
                  <a:pt x="5920863" y="686522"/>
                  <a:pt x="5862413" y="761020"/>
                </a:cubicBezTo>
                <a:lnTo>
                  <a:pt x="2561333" y="4968490"/>
                </a:lnTo>
                <a:cubicBezTo>
                  <a:pt x="2502884" y="5042989"/>
                  <a:pt x="2395108" y="5055999"/>
                  <a:pt x="2320609" y="4997549"/>
                </a:cubicBezTo>
                <a:lnTo>
                  <a:pt x="1781059" y="4574230"/>
                </a:lnTo>
                <a:cubicBezTo>
                  <a:pt x="1706560" y="4515781"/>
                  <a:pt x="1693550" y="4408005"/>
                  <a:pt x="1752000" y="4333507"/>
                </a:cubicBezTo>
                <a:lnTo>
                  <a:pt x="5053080" y="126037"/>
                </a:lnTo>
                <a:cubicBezTo>
                  <a:pt x="5082306" y="88787"/>
                  <a:pt x="5123861" y="66910"/>
                  <a:pt x="5167424" y="61651"/>
                </a:cubicBezTo>
                <a:close/>
                <a:moveTo>
                  <a:pt x="2283898" y="1244"/>
                </a:moveTo>
                <a:cubicBezTo>
                  <a:pt x="2327460" y="-4015"/>
                  <a:pt x="2373028" y="7344"/>
                  <a:pt x="2410278" y="36569"/>
                </a:cubicBezTo>
                <a:lnTo>
                  <a:pt x="2949828" y="459888"/>
                </a:lnTo>
                <a:cubicBezTo>
                  <a:pt x="3024327" y="518337"/>
                  <a:pt x="3037337" y="626113"/>
                  <a:pt x="2978887" y="700611"/>
                </a:cubicBezTo>
                <a:lnTo>
                  <a:pt x="845903" y="3419256"/>
                </a:lnTo>
                <a:cubicBezTo>
                  <a:pt x="787453" y="3493755"/>
                  <a:pt x="679678" y="3506765"/>
                  <a:pt x="605179" y="3448315"/>
                </a:cubicBezTo>
                <a:lnTo>
                  <a:pt x="65629" y="3024997"/>
                </a:lnTo>
                <a:cubicBezTo>
                  <a:pt x="-8870" y="2966547"/>
                  <a:pt x="-21880" y="2858771"/>
                  <a:pt x="36570" y="2784273"/>
                </a:cubicBezTo>
                <a:lnTo>
                  <a:pt x="2169554" y="65628"/>
                </a:lnTo>
                <a:cubicBezTo>
                  <a:pt x="2198779" y="28379"/>
                  <a:pt x="2240336" y="6502"/>
                  <a:pt x="2283898" y="12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28651" y="5221667"/>
            <a:ext cx="3312368" cy="163633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71840" y="5221666"/>
            <a:ext cx="3312369" cy="163633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8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570816" y="1885950"/>
            <a:ext cx="1987022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1020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341305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831021" y="609600"/>
            <a:ext cx="7481960" cy="952500"/>
          </a:xfrm>
        </p:spPr>
        <p:txBody>
          <a:bodyPr/>
          <a:lstStyle>
            <a:lvl1pPr algn="ctr"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83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70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9514" y="-603449"/>
            <a:ext cx="5184143" cy="7810677"/>
          </a:xfrm>
          <a:custGeom>
            <a:avLst/>
            <a:gdLst>
              <a:gd name="connsiteX0" fmla="*/ 1948482 w 5184143"/>
              <a:gd name="connsiteY0" fmla="*/ 418 h 5858008"/>
              <a:gd name="connsiteX1" fmla="*/ 2042954 w 5184143"/>
              <a:gd name="connsiteY1" fmla="*/ 47655 h 5858008"/>
              <a:gd name="connsiteX2" fmla="*/ 2090190 w 5184143"/>
              <a:gd name="connsiteY2" fmla="*/ 59464 h 5858008"/>
              <a:gd name="connsiteX3" fmla="*/ 2314561 w 5184143"/>
              <a:gd name="connsiteY3" fmla="*/ 177554 h 5858008"/>
              <a:gd name="connsiteX4" fmla="*/ 2444460 w 5184143"/>
              <a:gd name="connsiteY4" fmla="*/ 189362 h 5858008"/>
              <a:gd name="connsiteX5" fmla="*/ 2515313 w 5184143"/>
              <a:gd name="connsiteY5" fmla="*/ 177554 h 5858008"/>
              <a:gd name="connsiteX6" fmla="*/ 2550740 w 5184143"/>
              <a:gd name="connsiteY6" fmla="*/ 165745 h 5858008"/>
              <a:gd name="connsiteX7" fmla="*/ 2657021 w 5184143"/>
              <a:gd name="connsiteY7" fmla="*/ 142127 h 5858008"/>
              <a:gd name="connsiteX8" fmla="*/ 2763302 w 5184143"/>
              <a:gd name="connsiteY8" fmla="*/ 118509 h 5858008"/>
              <a:gd name="connsiteX9" fmla="*/ 3247470 w 5184143"/>
              <a:gd name="connsiteY9" fmla="*/ 106699 h 5858008"/>
              <a:gd name="connsiteX10" fmla="*/ 3412796 w 5184143"/>
              <a:gd name="connsiteY10" fmla="*/ 130318 h 5858008"/>
              <a:gd name="connsiteX11" fmla="*/ 3471841 w 5184143"/>
              <a:gd name="connsiteY11" fmla="*/ 165745 h 5858008"/>
              <a:gd name="connsiteX12" fmla="*/ 3589931 w 5184143"/>
              <a:gd name="connsiteY12" fmla="*/ 212980 h 5858008"/>
              <a:gd name="connsiteX13" fmla="*/ 3625357 w 5184143"/>
              <a:gd name="connsiteY13" fmla="*/ 248408 h 5858008"/>
              <a:gd name="connsiteX14" fmla="*/ 3778875 w 5184143"/>
              <a:gd name="connsiteY14" fmla="*/ 307452 h 5858008"/>
              <a:gd name="connsiteX15" fmla="*/ 3814301 w 5184143"/>
              <a:gd name="connsiteY15" fmla="*/ 295643 h 5858008"/>
              <a:gd name="connsiteX16" fmla="*/ 3885156 w 5184143"/>
              <a:gd name="connsiteY16" fmla="*/ 272026 h 5858008"/>
              <a:gd name="connsiteX17" fmla="*/ 3991436 w 5184143"/>
              <a:gd name="connsiteY17" fmla="*/ 224789 h 5858008"/>
              <a:gd name="connsiteX18" fmla="*/ 4333897 w 5184143"/>
              <a:gd name="connsiteY18" fmla="*/ 177554 h 5858008"/>
              <a:gd name="connsiteX19" fmla="*/ 4451987 w 5184143"/>
              <a:gd name="connsiteY19" fmla="*/ 201171 h 5858008"/>
              <a:gd name="connsiteX20" fmla="*/ 4511031 w 5184143"/>
              <a:gd name="connsiteY20" fmla="*/ 212980 h 5858008"/>
              <a:gd name="connsiteX21" fmla="*/ 4818065 w 5184143"/>
              <a:gd name="connsiteY21" fmla="*/ 331070 h 5858008"/>
              <a:gd name="connsiteX22" fmla="*/ 4888918 w 5184143"/>
              <a:gd name="connsiteY22" fmla="*/ 342880 h 5858008"/>
              <a:gd name="connsiteX23" fmla="*/ 5184143 w 5184143"/>
              <a:gd name="connsiteY23" fmla="*/ 378306 h 5858008"/>
              <a:gd name="connsiteX24" fmla="*/ 5160525 w 5184143"/>
              <a:gd name="connsiteY24" fmla="*/ 413733 h 5858008"/>
              <a:gd name="connsiteX25" fmla="*/ 5136908 w 5184143"/>
              <a:gd name="connsiteY25" fmla="*/ 460969 h 5858008"/>
              <a:gd name="connsiteX26" fmla="*/ 5066053 w 5184143"/>
              <a:gd name="connsiteY26" fmla="*/ 555441 h 5858008"/>
              <a:gd name="connsiteX27" fmla="*/ 5030627 w 5184143"/>
              <a:gd name="connsiteY27" fmla="*/ 626295 h 5858008"/>
              <a:gd name="connsiteX28" fmla="*/ 4983390 w 5184143"/>
              <a:gd name="connsiteY28" fmla="*/ 697149 h 5858008"/>
              <a:gd name="connsiteX29" fmla="*/ 4900728 w 5184143"/>
              <a:gd name="connsiteY29" fmla="*/ 862474 h 5858008"/>
              <a:gd name="connsiteX30" fmla="*/ 4841683 w 5184143"/>
              <a:gd name="connsiteY30" fmla="*/ 1004182 h 5858008"/>
              <a:gd name="connsiteX31" fmla="*/ 4747211 w 5184143"/>
              <a:gd name="connsiteY31" fmla="*/ 1145890 h 5858008"/>
              <a:gd name="connsiteX32" fmla="*/ 4735402 w 5184143"/>
              <a:gd name="connsiteY32" fmla="*/ 1346643 h 5858008"/>
              <a:gd name="connsiteX33" fmla="*/ 4900728 w 5184143"/>
              <a:gd name="connsiteY33" fmla="*/ 1429306 h 5858008"/>
              <a:gd name="connsiteX34" fmla="*/ 4829874 w 5184143"/>
              <a:gd name="connsiteY34" fmla="*/ 1523778 h 5858008"/>
              <a:gd name="connsiteX35" fmla="*/ 4735402 w 5184143"/>
              <a:gd name="connsiteY35" fmla="*/ 1582823 h 5858008"/>
              <a:gd name="connsiteX36" fmla="*/ 4699975 w 5184143"/>
              <a:gd name="connsiteY36" fmla="*/ 1641867 h 5858008"/>
              <a:gd name="connsiteX37" fmla="*/ 4617312 w 5184143"/>
              <a:gd name="connsiteY37" fmla="*/ 1736339 h 5858008"/>
              <a:gd name="connsiteX38" fmla="*/ 4593694 w 5184143"/>
              <a:gd name="connsiteY38" fmla="*/ 1913474 h 5858008"/>
              <a:gd name="connsiteX39" fmla="*/ 4629121 w 5184143"/>
              <a:gd name="connsiteY39" fmla="*/ 1937092 h 5858008"/>
              <a:gd name="connsiteX40" fmla="*/ 4640930 w 5184143"/>
              <a:gd name="connsiteY40" fmla="*/ 2055182 h 5858008"/>
              <a:gd name="connsiteX41" fmla="*/ 4581885 w 5184143"/>
              <a:gd name="connsiteY41" fmla="*/ 2114226 h 5858008"/>
              <a:gd name="connsiteX42" fmla="*/ 4251234 w 5184143"/>
              <a:gd name="connsiteY42" fmla="*/ 2598396 h 5858008"/>
              <a:gd name="connsiteX43" fmla="*/ 4286661 w 5184143"/>
              <a:gd name="connsiteY43" fmla="*/ 2633822 h 5858008"/>
              <a:gd name="connsiteX44" fmla="*/ 4345706 w 5184143"/>
              <a:gd name="connsiteY44" fmla="*/ 2669249 h 5858008"/>
              <a:gd name="connsiteX45" fmla="*/ 4345706 w 5184143"/>
              <a:gd name="connsiteY45" fmla="*/ 2787338 h 5858008"/>
              <a:gd name="connsiteX46" fmla="*/ 4322087 w 5184143"/>
              <a:gd name="connsiteY46" fmla="*/ 2822766 h 5858008"/>
              <a:gd name="connsiteX47" fmla="*/ 4286661 w 5184143"/>
              <a:gd name="connsiteY47" fmla="*/ 2858193 h 5858008"/>
              <a:gd name="connsiteX48" fmla="*/ 4274852 w 5184143"/>
              <a:gd name="connsiteY48" fmla="*/ 2893619 h 5858008"/>
              <a:gd name="connsiteX49" fmla="*/ 4203998 w 5184143"/>
              <a:gd name="connsiteY49" fmla="*/ 2988091 h 5858008"/>
              <a:gd name="connsiteX50" fmla="*/ 4168571 w 5184143"/>
              <a:gd name="connsiteY50" fmla="*/ 3035328 h 5858008"/>
              <a:gd name="connsiteX51" fmla="*/ 4133144 w 5184143"/>
              <a:gd name="connsiteY51" fmla="*/ 3106181 h 5858008"/>
              <a:gd name="connsiteX52" fmla="*/ 4062290 w 5184143"/>
              <a:gd name="connsiteY52" fmla="*/ 3177035 h 5858008"/>
              <a:gd name="connsiteX53" fmla="*/ 3896964 w 5184143"/>
              <a:gd name="connsiteY53" fmla="*/ 3401406 h 5858008"/>
              <a:gd name="connsiteX54" fmla="*/ 3885156 w 5184143"/>
              <a:gd name="connsiteY54" fmla="*/ 3460450 h 5858008"/>
              <a:gd name="connsiteX55" fmla="*/ 3826110 w 5184143"/>
              <a:gd name="connsiteY55" fmla="*/ 3578540 h 5858008"/>
              <a:gd name="connsiteX56" fmla="*/ 3802492 w 5184143"/>
              <a:gd name="connsiteY56" fmla="*/ 3991855 h 5858008"/>
              <a:gd name="connsiteX57" fmla="*/ 3991436 w 5184143"/>
              <a:gd name="connsiteY57" fmla="*/ 4145371 h 5858008"/>
              <a:gd name="connsiteX58" fmla="*/ 4062290 w 5184143"/>
              <a:gd name="connsiteY58" fmla="*/ 4216226 h 5858008"/>
              <a:gd name="connsiteX59" fmla="*/ 4180380 w 5184143"/>
              <a:gd name="connsiteY59" fmla="*/ 4369742 h 5858008"/>
              <a:gd name="connsiteX60" fmla="*/ 4251234 w 5184143"/>
              <a:gd name="connsiteY60" fmla="*/ 4452405 h 5858008"/>
              <a:gd name="connsiteX61" fmla="*/ 4263043 w 5184143"/>
              <a:gd name="connsiteY61" fmla="*/ 4511451 h 5858008"/>
              <a:gd name="connsiteX62" fmla="*/ 4286661 w 5184143"/>
              <a:gd name="connsiteY62" fmla="*/ 4582304 h 5858008"/>
              <a:gd name="connsiteX63" fmla="*/ 4286661 w 5184143"/>
              <a:gd name="connsiteY63" fmla="*/ 4877529 h 5858008"/>
              <a:gd name="connsiteX64" fmla="*/ 4180380 w 5184143"/>
              <a:gd name="connsiteY64" fmla="*/ 4995619 h 5858008"/>
              <a:gd name="connsiteX65" fmla="*/ 4097717 w 5184143"/>
              <a:gd name="connsiteY65" fmla="*/ 5042854 h 5858008"/>
              <a:gd name="connsiteX66" fmla="*/ 4050481 w 5184143"/>
              <a:gd name="connsiteY66" fmla="*/ 5090091 h 5858008"/>
              <a:gd name="connsiteX67" fmla="*/ 4003245 w 5184143"/>
              <a:gd name="connsiteY67" fmla="*/ 5125517 h 5858008"/>
              <a:gd name="connsiteX68" fmla="*/ 3885156 w 5184143"/>
              <a:gd name="connsiteY68" fmla="*/ 5243607 h 5858008"/>
              <a:gd name="connsiteX69" fmla="*/ 3696212 w 5184143"/>
              <a:gd name="connsiteY69" fmla="*/ 5456169 h 5858008"/>
              <a:gd name="connsiteX70" fmla="*/ 3625357 w 5184143"/>
              <a:gd name="connsiteY70" fmla="*/ 5515214 h 5858008"/>
              <a:gd name="connsiteX71" fmla="*/ 3530885 w 5184143"/>
              <a:gd name="connsiteY71" fmla="*/ 5597876 h 5858008"/>
              <a:gd name="connsiteX72" fmla="*/ 3436414 w 5184143"/>
              <a:gd name="connsiteY72" fmla="*/ 5692348 h 5858008"/>
              <a:gd name="connsiteX73" fmla="*/ 3341942 w 5184143"/>
              <a:gd name="connsiteY73" fmla="*/ 5763203 h 5858008"/>
              <a:gd name="connsiteX74" fmla="*/ 3330133 w 5184143"/>
              <a:gd name="connsiteY74" fmla="*/ 5798629 h 5858008"/>
              <a:gd name="connsiteX75" fmla="*/ 2999482 w 5184143"/>
              <a:gd name="connsiteY75" fmla="*/ 5810438 h 5858008"/>
              <a:gd name="connsiteX76" fmla="*/ 1759539 w 5184143"/>
              <a:gd name="connsiteY76" fmla="*/ 5798629 h 5858008"/>
              <a:gd name="connsiteX77" fmla="*/ 1476123 w 5184143"/>
              <a:gd name="connsiteY77" fmla="*/ 5822247 h 5858008"/>
              <a:gd name="connsiteX78" fmla="*/ 1428887 w 5184143"/>
              <a:gd name="connsiteY78" fmla="*/ 5845866 h 5858008"/>
              <a:gd name="connsiteX79" fmla="*/ 1381651 w 5184143"/>
              <a:gd name="connsiteY79" fmla="*/ 5857675 h 5858008"/>
              <a:gd name="connsiteX80" fmla="*/ 1346224 w 5184143"/>
              <a:gd name="connsiteY80" fmla="*/ 5834056 h 5858008"/>
              <a:gd name="connsiteX81" fmla="*/ 1358033 w 5184143"/>
              <a:gd name="connsiteY81" fmla="*/ 5444360 h 5858008"/>
              <a:gd name="connsiteX82" fmla="*/ 1157280 w 5184143"/>
              <a:gd name="connsiteY82" fmla="*/ 5361697 h 5858008"/>
              <a:gd name="connsiteX83" fmla="*/ 1015573 w 5184143"/>
              <a:gd name="connsiteY83" fmla="*/ 5302652 h 5858008"/>
              <a:gd name="connsiteX84" fmla="*/ 684921 w 5184143"/>
              <a:gd name="connsiteY84" fmla="*/ 5160944 h 5858008"/>
              <a:gd name="connsiteX85" fmla="*/ 495977 w 5184143"/>
              <a:gd name="connsiteY85" fmla="*/ 5090091 h 5858008"/>
              <a:gd name="connsiteX86" fmla="*/ 460550 w 5184143"/>
              <a:gd name="connsiteY86" fmla="*/ 5066473 h 5858008"/>
              <a:gd name="connsiteX87" fmla="*/ 448741 w 5184143"/>
              <a:gd name="connsiteY87" fmla="*/ 4511451 h 5858008"/>
              <a:gd name="connsiteX88" fmla="*/ 425124 w 5184143"/>
              <a:gd name="connsiteY88" fmla="*/ 4476023 h 5858008"/>
              <a:gd name="connsiteX89" fmla="*/ 413315 w 5184143"/>
              <a:gd name="connsiteY89" fmla="*/ 4428787 h 5858008"/>
              <a:gd name="connsiteX90" fmla="*/ 377887 w 5184143"/>
              <a:gd name="connsiteY90" fmla="*/ 4416979 h 5858008"/>
              <a:gd name="connsiteX91" fmla="*/ 330652 w 5184143"/>
              <a:gd name="connsiteY91" fmla="*/ 4405170 h 5858008"/>
              <a:gd name="connsiteX92" fmla="*/ 271606 w 5184143"/>
              <a:gd name="connsiteY92" fmla="*/ 4369742 h 5858008"/>
              <a:gd name="connsiteX93" fmla="*/ 153517 w 5184143"/>
              <a:gd name="connsiteY93" fmla="*/ 4334315 h 5858008"/>
              <a:gd name="connsiteX94" fmla="*/ 23618 w 5184143"/>
              <a:gd name="connsiteY94" fmla="*/ 4275271 h 5858008"/>
              <a:gd name="connsiteX95" fmla="*/ 0 w 5184143"/>
              <a:gd name="connsiteY95" fmla="*/ 4192608 h 5858008"/>
              <a:gd name="connsiteX96" fmla="*/ 23618 w 5184143"/>
              <a:gd name="connsiteY96" fmla="*/ 4157181 h 5858008"/>
              <a:gd name="connsiteX97" fmla="*/ 47236 w 5184143"/>
              <a:gd name="connsiteY97" fmla="*/ 4109945 h 5858008"/>
              <a:gd name="connsiteX98" fmla="*/ 70854 w 5184143"/>
              <a:gd name="connsiteY98" fmla="*/ 4086327 h 5858008"/>
              <a:gd name="connsiteX99" fmla="*/ 94472 w 5184143"/>
              <a:gd name="connsiteY99" fmla="*/ 4027282 h 5858008"/>
              <a:gd name="connsiteX100" fmla="*/ 129899 w 5184143"/>
              <a:gd name="connsiteY100" fmla="*/ 4003664 h 5858008"/>
              <a:gd name="connsiteX101" fmla="*/ 153517 w 5184143"/>
              <a:gd name="connsiteY101" fmla="*/ 3956428 h 5858008"/>
              <a:gd name="connsiteX102" fmla="*/ 188944 w 5184143"/>
              <a:gd name="connsiteY102" fmla="*/ 3909192 h 5858008"/>
              <a:gd name="connsiteX103" fmla="*/ 247989 w 5184143"/>
              <a:gd name="connsiteY103" fmla="*/ 3850147 h 5858008"/>
              <a:gd name="connsiteX104" fmla="*/ 342461 w 5184143"/>
              <a:gd name="connsiteY104" fmla="*/ 3708440 h 5858008"/>
              <a:gd name="connsiteX105" fmla="*/ 401505 w 5184143"/>
              <a:gd name="connsiteY105" fmla="*/ 3649394 h 5858008"/>
              <a:gd name="connsiteX106" fmla="*/ 484168 w 5184143"/>
              <a:gd name="connsiteY106" fmla="*/ 3543114 h 5858008"/>
              <a:gd name="connsiteX107" fmla="*/ 531405 w 5184143"/>
              <a:gd name="connsiteY107" fmla="*/ 3472259 h 5858008"/>
              <a:gd name="connsiteX108" fmla="*/ 543213 w 5184143"/>
              <a:gd name="connsiteY108" fmla="*/ 3295125 h 5858008"/>
              <a:gd name="connsiteX109" fmla="*/ 495977 w 5184143"/>
              <a:gd name="connsiteY109" fmla="*/ 3200653 h 5858008"/>
              <a:gd name="connsiteX110" fmla="*/ 472359 w 5184143"/>
              <a:gd name="connsiteY110" fmla="*/ 3141608 h 5858008"/>
              <a:gd name="connsiteX111" fmla="*/ 413315 w 5184143"/>
              <a:gd name="connsiteY111" fmla="*/ 3023518 h 5858008"/>
              <a:gd name="connsiteX112" fmla="*/ 377887 w 5184143"/>
              <a:gd name="connsiteY112" fmla="*/ 2988091 h 5858008"/>
              <a:gd name="connsiteX113" fmla="*/ 342461 w 5184143"/>
              <a:gd name="connsiteY113" fmla="*/ 2810957 h 5858008"/>
              <a:gd name="connsiteX114" fmla="*/ 354269 w 5184143"/>
              <a:gd name="connsiteY114" fmla="*/ 2775530 h 5858008"/>
              <a:gd name="connsiteX115" fmla="*/ 377887 w 5184143"/>
              <a:gd name="connsiteY115" fmla="*/ 2704676 h 5858008"/>
              <a:gd name="connsiteX116" fmla="*/ 425124 w 5184143"/>
              <a:gd name="connsiteY116" fmla="*/ 2645631 h 5858008"/>
              <a:gd name="connsiteX117" fmla="*/ 448741 w 5184143"/>
              <a:gd name="connsiteY117" fmla="*/ 2598396 h 5858008"/>
              <a:gd name="connsiteX118" fmla="*/ 472359 w 5184143"/>
              <a:gd name="connsiteY118" fmla="*/ 2574777 h 5858008"/>
              <a:gd name="connsiteX119" fmla="*/ 495977 w 5184143"/>
              <a:gd name="connsiteY119" fmla="*/ 2539350 h 5858008"/>
              <a:gd name="connsiteX120" fmla="*/ 519596 w 5184143"/>
              <a:gd name="connsiteY120" fmla="*/ 2515732 h 5858008"/>
              <a:gd name="connsiteX121" fmla="*/ 543213 w 5184143"/>
              <a:gd name="connsiteY121" fmla="*/ 2480305 h 5858008"/>
              <a:gd name="connsiteX122" fmla="*/ 590449 w 5184143"/>
              <a:gd name="connsiteY122" fmla="*/ 2409451 h 5858008"/>
              <a:gd name="connsiteX123" fmla="*/ 630551 w 5184143"/>
              <a:gd name="connsiteY123" fmla="*/ 2369581 h 5858008"/>
              <a:gd name="connsiteX124" fmla="*/ 642782 w 5184143"/>
              <a:gd name="connsiteY124" fmla="*/ 2357654 h 5858008"/>
              <a:gd name="connsiteX125" fmla="*/ 645375 w 5184143"/>
              <a:gd name="connsiteY125" fmla="*/ 2355366 h 5858008"/>
              <a:gd name="connsiteX126" fmla="*/ 648746 w 5184143"/>
              <a:gd name="connsiteY126" fmla="*/ 2351840 h 5858008"/>
              <a:gd name="connsiteX127" fmla="*/ 642782 w 5184143"/>
              <a:gd name="connsiteY127" fmla="*/ 2357654 h 5858008"/>
              <a:gd name="connsiteX128" fmla="*/ 636788 w 5184143"/>
              <a:gd name="connsiteY128" fmla="*/ 2362944 h 5858008"/>
              <a:gd name="connsiteX129" fmla="*/ 661303 w 5184143"/>
              <a:gd name="connsiteY129" fmla="*/ 2326788 h 5858008"/>
              <a:gd name="connsiteX130" fmla="*/ 720348 w 5184143"/>
              <a:gd name="connsiteY130" fmla="*/ 2232316 h 5858008"/>
              <a:gd name="connsiteX131" fmla="*/ 732157 w 5184143"/>
              <a:gd name="connsiteY131" fmla="*/ 2031564 h 5858008"/>
              <a:gd name="connsiteX132" fmla="*/ 720348 w 5184143"/>
              <a:gd name="connsiteY132" fmla="*/ 1984328 h 5858008"/>
              <a:gd name="connsiteX133" fmla="*/ 673112 w 5184143"/>
              <a:gd name="connsiteY133" fmla="*/ 1901665 h 5858008"/>
              <a:gd name="connsiteX134" fmla="*/ 614067 w 5184143"/>
              <a:gd name="connsiteY134" fmla="*/ 1854429 h 5858008"/>
              <a:gd name="connsiteX135" fmla="*/ 555022 w 5184143"/>
              <a:gd name="connsiteY135" fmla="*/ 1795384 h 5858008"/>
              <a:gd name="connsiteX136" fmla="*/ 543213 w 5184143"/>
              <a:gd name="connsiteY136" fmla="*/ 1677294 h 5858008"/>
              <a:gd name="connsiteX137" fmla="*/ 555022 w 5184143"/>
              <a:gd name="connsiteY137" fmla="*/ 1641867 h 5858008"/>
              <a:gd name="connsiteX138" fmla="*/ 578640 w 5184143"/>
              <a:gd name="connsiteY138" fmla="*/ 1571013 h 5858008"/>
              <a:gd name="connsiteX139" fmla="*/ 649494 w 5184143"/>
              <a:gd name="connsiteY139" fmla="*/ 1511969 h 5858008"/>
              <a:gd name="connsiteX140" fmla="*/ 743966 w 5184143"/>
              <a:gd name="connsiteY140" fmla="*/ 1464733 h 5858008"/>
              <a:gd name="connsiteX141" fmla="*/ 814820 w 5184143"/>
              <a:gd name="connsiteY141" fmla="*/ 1417497 h 5858008"/>
              <a:gd name="connsiteX142" fmla="*/ 885674 w 5184143"/>
              <a:gd name="connsiteY142" fmla="*/ 1382070 h 5858008"/>
              <a:gd name="connsiteX143" fmla="*/ 921101 w 5184143"/>
              <a:gd name="connsiteY143" fmla="*/ 1346643 h 5858008"/>
              <a:gd name="connsiteX144" fmla="*/ 968337 w 5184143"/>
              <a:gd name="connsiteY144" fmla="*/ 1311216 h 5858008"/>
              <a:gd name="connsiteX145" fmla="*/ 1027381 w 5184143"/>
              <a:gd name="connsiteY145" fmla="*/ 1275789 h 5858008"/>
              <a:gd name="connsiteX146" fmla="*/ 1110045 w 5184143"/>
              <a:gd name="connsiteY146" fmla="*/ 1181317 h 5858008"/>
              <a:gd name="connsiteX147" fmla="*/ 1157280 w 5184143"/>
              <a:gd name="connsiteY147" fmla="*/ 1110463 h 5858008"/>
              <a:gd name="connsiteX148" fmla="*/ 1145471 w 5184143"/>
              <a:gd name="connsiteY148" fmla="*/ 945138 h 5858008"/>
              <a:gd name="connsiteX149" fmla="*/ 1110045 w 5184143"/>
              <a:gd name="connsiteY149" fmla="*/ 921520 h 5858008"/>
              <a:gd name="connsiteX150" fmla="*/ 1039190 w 5184143"/>
              <a:gd name="connsiteY150" fmla="*/ 897901 h 5858008"/>
              <a:gd name="connsiteX151" fmla="*/ 921101 w 5184143"/>
              <a:gd name="connsiteY151" fmla="*/ 815239 h 5858008"/>
              <a:gd name="connsiteX152" fmla="*/ 909292 w 5184143"/>
              <a:gd name="connsiteY152" fmla="*/ 768003 h 5858008"/>
              <a:gd name="connsiteX153" fmla="*/ 921101 w 5184143"/>
              <a:gd name="connsiteY153" fmla="*/ 720767 h 5858008"/>
              <a:gd name="connsiteX154" fmla="*/ 944718 w 5184143"/>
              <a:gd name="connsiteY154" fmla="*/ 685340 h 5858008"/>
              <a:gd name="connsiteX155" fmla="*/ 956527 w 5184143"/>
              <a:gd name="connsiteY155" fmla="*/ 649913 h 5858008"/>
              <a:gd name="connsiteX156" fmla="*/ 1027381 w 5184143"/>
              <a:gd name="connsiteY156" fmla="*/ 555441 h 5858008"/>
              <a:gd name="connsiteX157" fmla="*/ 1062808 w 5184143"/>
              <a:gd name="connsiteY157" fmla="*/ 484587 h 5858008"/>
              <a:gd name="connsiteX158" fmla="*/ 1098236 w 5184143"/>
              <a:gd name="connsiteY158" fmla="*/ 449160 h 5858008"/>
              <a:gd name="connsiteX159" fmla="*/ 1334415 w 5184143"/>
              <a:gd name="connsiteY159" fmla="*/ 177554 h 5858008"/>
              <a:gd name="connsiteX160" fmla="*/ 1499741 w 5184143"/>
              <a:gd name="connsiteY160" fmla="*/ 153936 h 5858008"/>
              <a:gd name="connsiteX161" fmla="*/ 1535168 w 5184143"/>
              <a:gd name="connsiteY161" fmla="*/ 130318 h 5858008"/>
              <a:gd name="connsiteX162" fmla="*/ 1594213 w 5184143"/>
              <a:gd name="connsiteY162" fmla="*/ 118509 h 5858008"/>
              <a:gd name="connsiteX163" fmla="*/ 1700493 w 5184143"/>
              <a:gd name="connsiteY163" fmla="*/ 71273 h 5858008"/>
              <a:gd name="connsiteX164" fmla="*/ 1830392 w 5184143"/>
              <a:gd name="connsiteY164" fmla="*/ 12228 h 5858008"/>
              <a:gd name="connsiteX165" fmla="*/ 1948482 w 5184143"/>
              <a:gd name="connsiteY165" fmla="*/ 418 h 58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184143" h="5858008">
                <a:moveTo>
                  <a:pt x="1948482" y="418"/>
                </a:moveTo>
                <a:cubicBezTo>
                  <a:pt x="1980580" y="2558"/>
                  <a:pt x="2016754" y="30188"/>
                  <a:pt x="2042954" y="47655"/>
                </a:cubicBezTo>
                <a:cubicBezTo>
                  <a:pt x="2058700" y="51591"/>
                  <a:pt x="2075674" y="52206"/>
                  <a:pt x="2090190" y="59464"/>
                </a:cubicBezTo>
                <a:cubicBezTo>
                  <a:pt x="2165547" y="97142"/>
                  <a:pt x="2230496" y="156537"/>
                  <a:pt x="2314561" y="177554"/>
                </a:cubicBezTo>
                <a:cubicBezTo>
                  <a:pt x="2356741" y="188098"/>
                  <a:pt x="2401160" y="185426"/>
                  <a:pt x="2444460" y="189362"/>
                </a:cubicBezTo>
                <a:cubicBezTo>
                  <a:pt x="2468077" y="185426"/>
                  <a:pt x="2491940" y="182748"/>
                  <a:pt x="2515313" y="177554"/>
                </a:cubicBezTo>
                <a:cubicBezTo>
                  <a:pt x="2527464" y="174853"/>
                  <a:pt x="2538772" y="169165"/>
                  <a:pt x="2550740" y="165745"/>
                </a:cubicBezTo>
                <a:cubicBezTo>
                  <a:pt x="2601143" y="151344"/>
                  <a:pt x="2602226" y="154303"/>
                  <a:pt x="2657021" y="142127"/>
                </a:cubicBezTo>
                <a:cubicBezTo>
                  <a:pt x="2681020" y="136794"/>
                  <a:pt x="2741161" y="119472"/>
                  <a:pt x="2763302" y="118509"/>
                </a:cubicBezTo>
                <a:lnTo>
                  <a:pt x="3247470" y="106699"/>
                </a:lnTo>
                <a:cubicBezTo>
                  <a:pt x="3253936" y="107508"/>
                  <a:pt x="3394961" y="123833"/>
                  <a:pt x="3412796" y="130318"/>
                </a:cubicBezTo>
                <a:cubicBezTo>
                  <a:pt x="3434366" y="138162"/>
                  <a:pt x="3452159" y="153936"/>
                  <a:pt x="3471841" y="165745"/>
                </a:cubicBezTo>
                <a:cubicBezTo>
                  <a:pt x="3535205" y="178418"/>
                  <a:pt x="3534473" y="171387"/>
                  <a:pt x="3589931" y="212980"/>
                </a:cubicBezTo>
                <a:cubicBezTo>
                  <a:pt x="3603291" y="223000"/>
                  <a:pt x="3610420" y="240939"/>
                  <a:pt x="3625357" y="248408"/>
                </a:cubicBezTo>
                <a:cubicBezTo>
                  <a:pt x="3674396" y="272927"/>
                  <a:pt x="3727702" y="287770"/>
                  <a:pt x="3778875" y="307452"/>
                </a:cubicBezTo>
                <a:lnTo>
                  <a:pt x="3814301" y="295643"/>
                </a:lnTo>
                <a:cubicBezTo>
                  <a:pt x="3837919" y="287770"/>
                  <a:pt x="3862406" y="282136"/>
                  <a:pt x="3885156" y="272026"/>
                </a:cubicBezTo>
                <a:cubicBezTo>
                  <a:pt x="4005475" y="218551"/>
                  <a:pt x="3794542" y="281045"/>
                  <a:pt x="3991436" y="224789"/>
                </a:cubicBezTo>
                <a:cubicBezTo>
                  <a:pt x="4133643" y="184158"/>
                  <a:pt x="4137558" y="196253"/>
                  <a:pt x="4333897" y="177554"/>
                </a:cubicBezTo>
                <a:cubicBezTo>
                  <a:pt x="4472734" y="200693"/>
                  <a:pt x="4346291" y="177684"/>
                  <a:pt x="4451987" y="201171"/>
                </a:cubicBezTo>
                <a:cubicBezTo>
                  <a:pt x="4471580" y="205526"/>
                  <a:pt x="4492238" y="205933"/>
                  <a:pt x="4511031" y="212980"/>
                </a:cubicBezTo>
                <a:cubicBezTo>
                  <a:pt x="4773219" y="311301"/>
                  <a:pt x="4496842" y="239292"/>
                  <a:pt x="4818065" y="331070"/>
                </a:cubicBezTo>
                <a:cubicBezTo>
                  <a:pt x="4841087" y="337648"/>
                  <a:pt x="4865301" y="338943"/>
                  <a:pt x="4888918" y="342880"/>
                </a:cubicBezTo>
                <a:cubicBezTo>
                  <a:pt x="5031776" y="366691"/>
                  <a:pt x="5049969" y="366109"/>
                  <a:pt x="5184143" y="378306"/>
                </a:cubicBezTo>
                <a:cubicBezTo>
                  <a:pt x="5176270" y="390115"/>
                  <a:pt x="5167567" y="401410"/>
                  <a:pt x="5160525" y="413733"/>
                </a:cubicBezTo>
                <a:cubicBezTo>
                  <a:pt x="5151791" y="429017"/>
                  <a:pt x="5146672" y="446322"/>
                  <a:pt x="5136908" y="460969"/>
                </a:cubicBezTo>
                <a:cubicBezTo>
                  <a:pt x="5115073" y="493722"/>
                  <a:pt x="5087339" y="522329"/>
                  <a:pt x="5066053" y="555441"/>
                </a:cubicBezTo>
                <a:cubicBezTo>
                  <a:pt x="5051774" y="577653"/>
                  <a:pt x="5042436" y="602677"/>
                  <a:pt x="5030627" y="626295"/>
                </a:cubicBezTo>
                <a:cubicBezTo>
                  <a:pt x="5017932" y="651684"/>
                  <a:pt x="4999136" y="673531"/>
                  <a:pt x="4983390" y="697149"/>
                </a:cubicBezTo>
                <a:cubicBezTo>
                  <a:pt x="4949214" y="748414"/>
                  <a:pt x="4929317" y="807896"/>
                  <a:pt x="4900728" y="862474"/>
                </a:cubicBezTo>
                <a:cubicBezTo>
                  <a:pt x="4840590" y="977285"/>
                  <a:pt x="4861577" y="904708"/>
                  <a:pt x="4841683" y="1004182"/>
                </a:cubicBezTo>
                <a:cubicBezTo>
                  <a:pt x="4815387" y="1037052"/>
                  <a:pt x="4755625" y="1105504"/>
                  <a:pt x="4747211" y="1145890"/>
                </a:cubicBezTo>
                <a:cubicBezTo>
                  <a:pt x="4733539" y="1211514"/>
                  <a:pt x="4739338" y="1279725"/>
                  <a:pt x="4735402" y="1346643"/>
                </a:cubicBezTo>
                <a:cubicBezTo>
                  <a:pt x="4786638" y="1423499"/>
                  <a:pt x="4745555" y="1377582"/>
                  <a:pt x="4900728" y="1429306"/>
                </a:cubicBezTo>
                <a:cubicBezTo>
                  <a:pt x="4877320" y="1468318"/>
                  <a:pt x="4866534" y="1497116"/>
                  <a:pt x="4829874" y="1523778"/>
                </a:cubicBezTo>
                <a:cubicBezTo>
                  <a:pt x="4799842" y="1545620"/>
                  <a:pt x="4762880" y="1557843"/>
                  <a:pt x="4735402" y="1582823"/>
                </a:cubicBezTo>
                <a:cubicBezTo>
                  <a:pt x="4718419" y="1598262"/>
                  <a:pt x="4713970" y="1623675"/>
                  <a:pt x="4699975" y="1641867"/>
                </a:cubicBezTo>
                <a:cubicBezTo>
                  <a:pt x="4674463" y="1675033"/>
                  <a:pt x="4632560" y="1697373"/>
                  <a:pt x="4617312" y="1736339"/>
                </a:cubicBezTo>
                <a:cubicBezTo>
                  <a:pt x="4595606" y="1791811"/>
                  <a:pt x="4590196" y="1854010"/>
                  <a:pt x="4593694" y="1913474"/>
                </a:cubicBezTo>
                <a:cubicBezTo>
                  <a:pt x="4594528" y="1927643"/>
                  <a:pt x="4624633" y="1923628"/>
                  <a:pt x="4629121" y="1937092"/>
                </a:cubicBezTo>
                <a:cubicBezTo>
                  <a:pt x="4641631" y="1974622"/>
                  <a:pt x="4636994" y="2015819"/>
                  <a:pt x="4640930" y="2055182"/>
                </a:cubicBezTo>
                <a:cubicBezTo>
                  <a:pt x="4640930" y="2055182"/>
                  <a:pt x="4600377" y="2093423"/>
                  <a:pt x="4581885" y="2114226"/>
                </a:cubicBezTo>
                <a:cubicBezTo>
                  <a:pt x="4312713" y="2417047"/>
                  <a:pt x="4399780" y="2284798"/>
                  <a:pt x="4251234" y="2598396"/>
                </a:cubicBezTo>
                <a:cubicBezTo>
                  <a:pt x="4263043" y="2610204"/>
                  <a:pt x="4273300" y="2623802"/>
                  <a:pt x="4286661" y="2633822"/>
                </a:cubicBezTo>
                <a:cubicBezTo>
                  <a:pt x="4305022" y="2647594"/>
                  <a:pt x="4333897" y="2649567"/>
                  <a:pt x="4345706" y="2669249"/>
                </a:cubicBezTo>
                <a:cubicBezTo>
                  <a:pt x="4374783" y="2717711"/>
                  <a:pt x="4359382" y="2746312"/>
                  <a:pt x="4345706" y="2787338"/>
                </a:cubicBezTo>
                <a:cubicBezTo>
                  <a:pt x="4337833" y="2799147"/>
                  <a:pt x="4331173" y="2811863"/>
                  <a:pt x="4322087" y="2822766"/>
                </a:cubicBezTo>
                <a:cubicBezTo>
                  <a:pt x="4311396" y="2835595"/>
                  <a:pt x="4295924" y="2844297"/>
                  <a:pt x="4286661" y="2858193"/>
                </a:cubicBezTo>
                <a:cubicBezTo>
                  <a:pt x="4279756" y="2868550"/>
                  <a:pt x="4278788" y="2881810"/>
                  <a:pt x="4274852" y="2893619"/>
                </a:cubicBezTo>
                <a:cubicBezTo>
                  <a:pt x="4209970" y="2936873"/>
                  <a:pt x="4259696" y="2895260"/>
                  <a:pt x="4203998" y="2988091"/>
                </a:cubicBezTo>
                <a:cubicBezTo>
                  <a:pt x="4193871" y="3004968"/>
                  <a:pt x="4178697" y="3018451"/>
                  <a:pt x="4168571" y="3035328"/>
                </a:cubicBezTo>
                <a:cubicBezTo>
                  <a:pt x="4154986" y="3057970"/>
                  <a:pt x="4148988" y="3085057"/>
                  <a:pt x="4133144" y="3106181"/>
                </a:cubicBezTo>
                <a:cubicBezTo>
                  <a:pt x="4113104" y="3132902"/>
                  <a:pt x="4084945" y="3152492"/>
                  <a:pt x="4062290" y="3177035"/>
                </a:cubicBezTo>
                <a:cubicBezTo>
                  <a:pt x="4001008" y="3243423"/>
                  <a:pt x="3938798" y="3322387"/>
                  <a:pt x="3896964" y="3401406"/>
                </a:cubicBezTo>
                <a:cubicBezTo>
                  <a:pt x="3887574" y="3419145"/>
                  <a:pt x="3889092" y="3440769"/>
                  <a:pt x="3885156" y="3460450"/>
                </a:cubicBezTo>
                <a:cubicBezTo>
                  <a:pt x="3865474" y="3499814"/>
                  <a:pt x="3834539" y="3535345"/>
                  <a:pt x="3826110" y="3578540"/>
                </a:cubicBezTo>
                <a:cubicBezTo>
                  <a:pt x="3768007" y="3876320"/>
                  <a:pt x="3763744" y="3836864"/>
                  <a:pt x="3802492" y="3991855"/>
                </a:cubicBezTo>
                <a:cubicBezTo>
                  <a:pt x="3886282" y="4047714"/>
                  <a:pt x="3862094" y="4029645"/>
                  <a:pt x="3991436" y="4145371"/>
                </a:cubicBezTo>
                <a:cubicBezTo>
                  <a:pt x="4016328" y="4167643"/>
                  <a:pt x="4040775" y="4190677"/>
                  <a:pt x="4062290" y="4216226"/>
                </a:cubicBezTo>
                <a:cubicBezTo>
                  <a:pt x="4103876" y="4265609"/>
                  <a:pt x="4140049" y="4319329"/>
                  <a:pt x="4180380" y="4369742"/>
                </a:cubicBezTo>
                <a:cubicBezTo>
                  <a:pt x="4203051" y="4398081"/>
                  <a:pt x="4232948" y="4421057"/>
                  <a:pt x="4251234" y="4452405"/>
                </a:cubicBezTo>
                <a:cubicBezTo>
                  <a:pt x="4261348" y="4469742"/>
                  <a:pt x="4257762" y="4492086"/>
                  <a:pt x="4263043" y="4511451"/>
                </a:cubicBezTo>
                <a:cubicBezTo>
                  <a:pt x="4269593" y="4535469"/>
                  <a:pt x="4283911" y="4557561"/>
                  <a:pt x="4286661" y="4582304"/>
                </a:cubicBezTo>
                <a:cubicBezTo>
                  <a:pt x="4310855" y="4800052"/>
                  <a:pt x="4316263" y="4759117"/>
                  <a:pt x="4286661" y="4877529"/>
                </a:cubicBezTo>
                <a:cubicBezTo>
                  <a:pt x="4247054" y="4936938"/>
                  <a:pt x="4257629" y="4926095"/>
                  <a:pt x="4180380" y="4995619"/>
                </a:cubicBezTo>
                <a:cubicBezTo>
                  <a:pt x="4127667" y="5043060"/>
                  <a:pt x="4160919" y="4995451"/>
                  <a:pt x="4097717" y="5042854"/>
                </a:cubicBezTo>
                <a:cubicBezTo>
                  <a:pt x="4079903" y="5056215"/>
                  <a:pt x="4067239" y="5075428"/>
                  <a:pt x="4050481" y="5090091"/>
                </a:cubicBezTo>
                <a:cubicBezTo>
                  <a:pt x="4035669" y="5103051"/>
                  <a:pt x="4017667" y="5112125"/>
                  <a:pt x="4003245" y="5125517"/>
                </a:cubicBezTo>
                <a:cubicBezTo>
                  <a:pt x="3962452" y="5163397"/>
                  <a:pt x="3922602" y="5202416"/>
                  <a:pt x="3885156" y="5243607"/>
                </a:cubicBezTo>
                <a:cubicBezTo>
                  <a:pt x="3765285" y="5375464"/>
                  <a:pt x="3799895" y="5361126"/>
                  <a:pt x="3696212" y="5456169"/>
                </a:cubicBezTo>
                <a:cubicBezTo>
                  <a:pt x="3673549" y="5476943"/>
                  <a:pt x="3648336" y="5494789"/>
                  <a:pt x="3625357" y="5515214"/>
                </a:cubicBezTo>
                <a:cubicBezTo>
                  <a:pt x="3556990" y="5575986"/>
                  <a:pt x="3625790" y="5528855"/>
                  <a:pt x="3530885" y="5597876"/>
                </a:cubicBezTo>
                <a:cubicBezTo>
                  <a:pt x="3441314" y="5663020"/>
                  <a:pt x="3475251" y="5614675"/>
                  <a:pt x="3436414" y="5692348"/>
                </a:cubicBezTo>
                <a:cubicBezTo>
                  <a:pt x="3436414" y="5692348"/>
                  <a:pt x="3369777" y="5735368"/>
                  <a:pt x="3341942" y="5763203"/>
                </a:cubicBezTo>
                <a:cubicBezTo>
                  <a:pt x="3333140" y="5772004"/>
                  <a:pt x="3342464" y="5796929"/>
                  <a:pt x="3330133" y="5798629"/>
                </a:cubicBezTo>
                <a:cubicBezTo>
                  <a:pt x="3220880" y="5813698"/>
                  <a:pt x="3109769" y="5810438"/>
                  <a:pt x="2999482" y="5810438"/>
                </a:cubicBezTo>
                <a:lnTo>
                  <a:pt x="1759539" y="5798629"/>
                </a:lnTo>
                <a:cubicBezTo>
                  <a:pt x="1746692" y="5799485"/>
                  <a:pt x="1520835" y="5811929"/>
                  <a:pt x="1476123" y="5822247"/>
                </a:cubicBezTo>
                <a:cubicBezTo>
                  <a:pt x="1458970" y="5826205"/>
                  <a:pt x="1444632" y="5837993"/>
                  <a:pt x="1428887" y="5845866"/>
                </a:cubicBezTo>
                <a:cubicBezTo>
                  <a:pt x="1413142" y="5849802"/>
                  <a:pt x="1397718" y="5859970"/>
                  <a:pt x="1381651" y="5857675"/>
                </a:cubicBezTo>
                <a:cubicBezTo>
                  <a:pt x="1367601" y="5855667"/>
                  <a:pt x="1347034" y="5848226"/>
                  <a:pt x="1346224" y="5834056"/>
                </a:cubicBezTo>
                <a:cubicBezTo>
                  <a:pt x="1338810" y="5704310"/>
                  <a:pt x="1354097" y="5574259"/>
                  <a:pt x="1358033" y="5444360"/>
                </a:cubicBezTo>
                <a:lnTo>
                  <a:pt x="1157280" y="5361697"/>
                </a:lnTo>
                <a:lnTo>
                  <a:pt x="1015573" y="5302652"/>
                </a:lnTo>
                <a:cubicBezTo>
                  <a:pt x="905213" y="5255749"/>
                  <a:pt x="796049" y="5205996"/>
                  <a:pt x="684921" y="5160944"/>
                </a:cubicBezTo>
                <a:cubicBezTo>
                  <a:pt x="557593" y="5109325"/>
                  <a:pt x="607030" y="5145616"/>
                  <a:pt x="495977" y="5090091"/>
                </a:cubicBezTo>
                <a:cubicBezTo>
                  <a:pt x="483283" y="5083744"/>
                  <a:pt x="461705" y="5080618"/>
                  <a:pt x="460550" y="5066473"/>
                </a:cubicBezTo>
                <a:cubicBezTo>
                  <a:pt x="445494" y="4882037"/>
                  <a:pt x="459824" y="4696168"/>
                  <a:pt x="448741" y="4511451"/>
                </a:cubicBezTo>
                <a:cubicBezTo>
                  <a:pt x="447891" y="4497283"/>
                  <a:pt x="430715" y="4489068"/>
                  <a:pt x="425124" y="4476023"/>
                </a:cubicBezTo>
                <a:cubicBezTo>
                  <a:pt x="418730" y="4461106"/>
                  <a:pt x="417251" y="4444532"/>
                  <a:pt x="413315" y="4428787"/>
                </a:cubicBezTo>
                <a:cubicBezTo>
                  <a:pt x="401506" y="4424851"/>
                  <a:pt x="389856" y="4420399"/>
                  <a:pt x="377887" y="4416979"/>
                </a:cubicBezTo>
                <a:cubicBezTo>
                  <a:pt x="362282" y="4412520"/>
                  <a:pt x="345482" y="4411761"/>
                  <a:pt x="330652" y="4405170"/>
                </a:cubicBezTo>
                <a:cubicBezTo>
                  <a:pt x="309677" y="4395847"/>
                  <a:pt x="291288" y="4381551"/>
                  <a:pt x="271606" y="4369742"/>
                </a:cubicBezTo>
                <a:cubicBezTo>
                  <a:pt x="118746" y="4344266"/>
                  <a:pt x="269696" y="4376562"/>
                  <a:pt x="153517" y="4334315"/>
                </a:cubicBezTo>
                <a:cubicBezTo>
                  <a:pt x="117721" y="4321299"/>
                  <a:pt x="48594" y="4316897"/>
                  <a:pt x="23618" y="4275271"/>
                </a:cubicBezTo>
                <a:cubicBezTo>
                  <a:pt x="8874" y="4250698"/>
                  <a:pt x="7873" y="4220162"/>
                  <a:pt x="0" y="4192608"/>
                </a:cubicBezTo>
                <a:cubicBezTo>
                  <a:pt x="7873" y="4180799"/>
                  <a:pt x="16576" y="4169504"/>
                  <a:pt x="23618" y="4157181"/>
                </a:cubicBezTo>
                <a:cubicBezTo>
                  <a:pt x="32352" y="4141897"/>
                  <a:pt x="37471" y="4124592"/>
                  <a:pt x="47236" y="4109945"/>
                </a:cubicBezTo>
                <a:cubicBezTo>
                  <a:pt x="53412" y="4100681"/>
                  <a:pt x="65330" y="4095994"/>
                  <a:pt x="70854" y="4086327"/>
                </a:cubicBezTo>
                <a:cubicBezTo>
                  <a:pt x="81371" y="4067922"/>
                  <a:pt x="86599" y="4046963"/>
                  <a:pt x="94472" y="4027282"/>
                </a:cubicBezTo>
                <a:cubicBezTo>
                  <a:pt x="106281" y="4019409"/>
                  <a:pt x="120813" y="4014567"/>
                  <a:pt x="129899" y="4003664"/>
                </a:cubicBezTo>
                <a:cubicBezTo>
                  <a:pt x="141168" y="3990140"/>
                  <a:pt x="144187" y="3971356"/>
                  <a:pt x="153517" y="3956428"/>
                </a:cubicBezTo>
                <a:cubicBezTo>
                  <a:pt x="163948" y="3939738"/>
                  <a:pt x="175868" y="3923903"/>
                  <a:pt x="188944" y="3909192"/>
                </a:cubicBezTo>
                <a:cubicBezTo>
                  <a:pt x="207436" y="3888388"/>
                  <a:pt x="228307" y="3869829"/>
                  <a:pt x="247989" y="3850147"/>
                </a:cubicBezTo>
                <a:cubicBezTo>
                  <a:pt x="288132" y="3810004"/>
                  <a:pt x="307975" y="3753536"/>
                  <a:pt x="342461" y="3708440"/>
                </a:cubicBezTo>
                <a:cubicBezTo>
                  <a:pt x="359369" y="3686329"/>
                  <a:pt x="381823" y="3669076"/>
                  <a:pt x="401505" y="3649394"/>
                </a:cubicBezTo>
                <a:cubicBezTo>
                  <a:pt x="433241" y="3617659"/>
                  <a:pt x="456614" y="3578540"/>
                  <a:pt x="484168" y="3543114"/>
                </a:cubicBezTo>
                <a:cubicBezTo>
                  <a:pt x="501595" y="3520707"/>
                  <a:pt x="524830" y="3499873"/>
                  <a:pt x="531405" y="3472259"/>
                </a:cubicBezTo>
                <a:cubicBezTo>
                  <a:pt x="545111" y="3414693"/>
                  <a:pt x="539277" y="3354170"/>
                  <a:pt x="543213" y="3295125"/>
                </a:cubicBezTo>
                <a:cubicBezTo>
                  <a:pt x="543213" y="3295125"/>
                  <a:pt x="510731" y="3232620"/>
                  <a:pt x="495977" y="3200653"/>
                </a:cubicBezTo>
                <a:cubicBezTo>
                  <a:pt x="487094" y="3181406"/>
                  <a:pt x="482510" y="3160217"/>
                  <a:pt x="472359" y="3141608"/>
                </a:cubicBezTo>
                <a:cubicBezTo>
                  <a:pt x="407468" y="3022641"/>
                  <a:pt x="436955" y="3118081"/>
                  <a:pt x="413315" y="3023518"/>
                </a:cubicBezTo>
                <a:lnTo>
                  <a:pt x="377887" y="2988091"/>
                </a:lnTo>
                <a:cubicBezTo>
                  <a:pt x="351720" y="2961925"/>
                  <a:pt x="344530" y="2829582"/>
                  <a:pt x="342461" y="2810957"/>
                </a:cubicBezTo>
                <a:lnTo>
                  <a:pt x="354269" y="2775530"/>
                </a:lnTo>
                <a:lnTo>
                  <a:pt x="377887" y="2704676"/>
                </a:lnTo>
                <a:cubicBezTo>
                  <a:pt x="403749" y="2678814"/>
                  <a:pt x="405262" y="2680388"/>
                  <a:pt x="425124" y="2645631"/>
                </a:cubicBezTo>
                <a:cubicBezTo>
                  <a:pt x="433858" y="2630347"/>
                  <a:pt x="438977" y="2613043"/>
                  <a:pt x="448741" y="2598396"/>
                </a:cubicBezTo>
                <a:cubicBezTo>
                  <a:pt x="454917" y="2589131"/>
                  <a:pt x="465404" y="2583471"/>
                  <a:pt x="472359" y="2574777"/>
                </a:cubicBezTo>
                <a:cubicBezTo>
                  <a:pt x="481225" y="2563695"/>
                  <a:pt x="487111" y="2550432"/>
                  <a:pt x="495977" y="2539350"/>
                </a:cubicBezTo>
                <a:cubicBezTo>
                  <a:pt x="502932" y="2530656"/>
                  <a:pt x="512641" y="2524426"/>
                  <a:pt x="519596" y="2515732"/>
                </a:cubicBezTo>
                <a:cubicBezTo>
                  <a:pt x="528462" y="2504650"/>
                  <a:pt x="534127" y="2491208"/>
                  <a:pt x="543213" y="2480305"/>
                </a:cubicBezTo>
                <a:cubicBezTo>
                  <a:pt x="592356" y="2421334"/>
                  <a:pt x="569696" y="2471710"/>
                  <a:pt x="590449" y="2409451"/>
                </a:cubicBezTo>
                <a:cubicBezTo>
                  <a:pt x="608188" y="2391712"/>
                  <a:pt x="621195" y="2378802"/>
                  <a:pt x="630551" y="2369581"/>
                </a:cubicBezTo>
                <a:lnTo>
                  <a:pt x="642782" y="2357654"/>
                </a:lnTo>
                <a:lnTo>
                  <a:pt x="645375" y="2355366"/>
                </a:lnTo>
                <a:cubicBezTo>
                  <a:pt x="651008" y="2350086"/>
                  <a:pt x="655016" y="2345868"/>
                  <a:pt x="648746" y="2351840"/>
                </a:cubicBezTo>
                <a:lnTo>
                  <a:pt x="642782" y="2357654"/>
                </a:lnTo>
                <a:lnTo>
                  <a:pt x="636788" y="2362944"/>
                </a:lnTo>
                <a:cubicBezTo>
                  <a:pt x="629147" y="2369036"/>
                  <a:pt x="627584" y="2367252"/>
                  <a:pt x="661303" y="2326788"/>
                </a:cubicBezTo>
                <a:cubicBezTo>
                  <a:pt x="694850" y="2286532"/>
                  <a:pt x="711940" y="2293972"/>
                  <a:pt x="720348" y="2232316"/>
                </a:cubicBezTo>
                <a:cubicBezTo>
                  <a:pt x="729405" y="2165898"/>
                  <a:pt x="728221" y="2098482"/>
                  <a:pt x="732157" y="2031564"/>
                </a:cubicBezTo>
                <a:cubicBezTo>
                  <a:pt x="728221" y="2015819"/>
                  <a:pt x="726046" y="1999524"/>
                  <a:pt x="720348" y="1984328"/>
                </a:cubicBezTo>
                <a:cubicBezTo>
                  <a:pt x="707506" y="1950083"/>
                  <a:pt x="692689" y="1931030"/>
                  <a:pt x="673112" y="1901665"/>
                </a:cubicBezTo>
                <a:cubicBezTo>
                  <a:pt x="628426" y="1871874"/>
                  <a:pt x="647718" y="1888080"/>
                  <a:pt x="614067" y="1854429"/>
                </a:cubicBezTo>
                <a:cubicBezTo>
                  <a:pt x="594385" y="1834747"/>
                  <a:pt x="565360" y="1821227"/>
                  <a:pt x="555022" y="1795384"/>
                </a:cubicBezTo>
                <a:cubicBezTo>
                  <a:pt x="540330" y="1758654"/>
                  <a:pt x="547150" y="1716658"/>
                  <a:pt x="543213" y="1677294"/>
                </a:cubicBezTo>
                <a:lnTo>
                  <a:pt x="555022" y="1641867"/>
                </a:lnTo>
                <a:cubicBezTo>
                  <a:pt x="562895" y="1618249"/>
                  <a:pt x="566550" y="1592776"/>
                  <a:pt x="578640" y="1571013"/>
                </a:cubicBezTo>
                <a:cubicBezTo>
                  <a:pt x="592012" y="1546944"/>
                  <a:pt x="627444" y="1526669"/>
                  <a:pt x="649494" y="1511969"/>
                </a:cubicBezTo>
                <a:cubicBezTo>
                  <a:pt x="743409" y="1488490"/>
                  <a:pt x="650294" y="1518260"/>
                  <a:pt x="743966" y="1464733"/>
                </a:cubicBezTo>
                <a:cubicBezTo>
                  <a:pt x="823718" y="1419160"/>
                  <a:pt x="732380" y="1499937"/>
                  <a:pt x="814820" y="1417497"/>
                </a:cubicBezTo>
                <a:cubicBezTo>
                  <a:pt x="838437" y="1405688"/>
                  <a:pt x="863703" y="1396717"/>
                  <a:pt x="885674" y="1382070"/>
                </a:cubicBezTo>
                <a:cubicBezTo>
                  <a:pt x="899570" y="1372806"/>
                  <a:pt x="908421" y="1357511"/>
                  <a:pt x="921101" y="1346643"/>
                </a:cubicBezTo>
                <a:cubicBezTo>
                  <a:pt x="936044" y="1333834"/>
                  <a:pt x="951960" y="1322133"/>
                  <a:pt x="968337" y="1311216"/>
                </a:cubicBezTo>
                <a:cubicBezTo>
                  <a:pt x="987434" y="1298484"/>
                  <a:pt x="1007700" y="1287598"/>
                  <a:pt x="1027381" y="1275789"/>
                </a:cubicBezTo>
                <a:cubicBezTo>
                  <a:pt x="1065759" y="1252762"/>
                  <a:pt x="1086642" y="1216421"/>
                  <a:pt x="1110045" y="1181317"/>
                </a:cubicBezTo>
                <a:cubicBezTo>
                  <a:pt x="1125790" y="1157699"/>
                  <a:pt x="1149271" y="1137695"/>
                  <a:pt x="1157280" y="1110463"/>
                </a:cubicBezTo>
                <a:cubicBezTo>
                  <a:pt x="1176373" y="1045546"/>
                  <a:pt x="1191248" y="990914"/>
                  <a:pt x="1145471" y="945138"/>
                </a:cubicBezTo>
                <a:cubicBezTo>
                  <a:pt x="1135436" y="935102"/>
                  <a:pt x="1121853" y="929393"/>
                  <a:pt x="1110045" y="921520"/>
                </a:cubicBezTo>
                <a:cubicBezTo>
                  <a:pt x="1110045" y="921520"/>
                  <a:pt x="1062587" y="906409"/>
                  <a:pt x="1039190" y="897901"/>
                </a:cubicBezTo>
                <a:cubicBezTo>
                  <a:pt x="981828" y="877042"/>
                  <a:pt x="958993" y="872076"/>
                  <a:pt x="921101" y="815239"/>
                </a:cubicBezTo>
                <a:cubicBezTo>
                  <a:pt x="912098" y="801735"/>
                  <a:pt x="913228" y="783748"/>
                  <a:pt x="909292" y="768003"/>
                </a:cubicBezTo>
                <a:cubicBezTo>
                  <a:pt x="913228" y="752257"/>
                  <a:pt x="914707" y="735684"/>
                  <a:pt x="921101" y="720767"/>
                </a:cubicBezTo>
                <a:cubicBezTo>
                  <a:pt x="926691" y="707722"/>
                  <a:pt x="938372" y="698035"/>
                  <a:pt x="944718" y="685340"/>
                </a:cubicBezTo>
                <a:cubicBezTo>
                  <a:pt x="950285" y="674206"/>
                  <a:pt x="952591" y="661722"/>
                  <a:pt x="956527" y="649913"/>
                </a:cubicBezTo>
                <a:cubicBezTo>
                  <a:pt x="956527" y="649913"/>
                  <a:pt x="1004229" y="587275"/>
                  <a:pt x="1027381" y="555441"/>
                </a:cubicBezTo>
                <a:cubicBezTo>
                  <a:pt x="1055556" y="516701"/>
                  <a:pt x="1048571" y="527300"/>
                  <a:pt x="1062808" y="484587"/>
                </a:cubicBezTo>
                <a:cubicBezTo>
                  <a:pt x="1062808" y="484587"/>
                  <a:pt x="1086750" y="461284"/>
                  <a:pt x="1098236" y="449160"/>
                </a:cubicBezTo>
                <a:cubicBezTo>
                  <a:pt x="1292068" y="244559"/>
                  <a:pt x="1227726" y="326918"/>
                  <a:pt x="1334415" y="177554"/>
                </a:cubicBezTo>
                <a:cubicBezTo>
                  <a:pt x="1361969" y="173617"/>
                  <a:pt x="1390596" y="190317"/>
                  <a:pt x="1499741" y="153936"/>
                </a:cubicBezTo>
                <a:cubicBezTo>
                  <a:pt x="1513205" y="149448"/>
                  <a:pt x="1523359" y="138191"/>
                  <a:pt x="1535168" y="130318"/>
                </a:cubicBezTo>
                <a:cubicBezTo>
                  <a:pt x="1554850" y="126382"/>
                  <a:pt x="1574988" y="124277"/>
                  <a:pt x="1594213" y="118509"/>
                </a:cubicBezTo>
                <a:cubicBezTo>
                  <a:pt x="1648067" y="102353"/>
                  <a:pt x="1652182" y="92744"/>
                  <a:pt x="1700493" y="71273"/>
                </a:cubicBezTo>
                <a:cubicBezTo>
                  <a:pt x="1850904" y="4424"/>
                  <a:pt x="1657307" y="98771"/>
                  <a:pt x="1830392" y="12228"/>
                </a:cubicBezTo>
                <a:cubicBezTo>
                  <a:pt x="1869756" y="8291"/>
                  <a:pt x="1909010" y="-2213"/>
                  <a:pt x="1948482" y="4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07759-B86E-4702-8197-A4F3D133C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52535" y="-50799"/>
            <a:ext cx="9675801" cy="4656716"/>
          </a:xfrm>
          <a:custGeom>
            <a:avLst/>
            <a:gdLst>
              <a:gd name="connsiteX0" fmla="*/ 4606555 w 9675801"/>
              <a:gd name="connsiteY0" fmla="*/ 3139004 h 3492537"/>
              <a:gd name="connsiteX1" fmla="*/ 4606985 w 9675801"/>
              <a:gd name="connsiteY1" fmla="*/ 3139550 h 3492537"/>
              <a:gd name="connsiteX2" fmla="*/ 4608509 w 9675801"/>
              <a:gd name="connsiteY2" fmla="*/ 3141590 h 3492537"/>
              <a:gd name="connsiteX3" fmla="*/ 9575882 w 9675801"/>
              <a:gd name="connsiteY3" fmla="*/ 0 h 3492537"/>
              <a:gd name="connsiteX4" fmla="*/ 9600034 w 9675801"/>
              <a:gd name="connsiteY4" fmla="*/ 1369918 h 3492537"/>
              <a:gd name="connsiteX5" fmla="*/ 9612110 w 9675801"/>
              <a:gd name="connsiteY5" fmla="*/ 1460242 h 3492537"/>
              <a:gd name="connsiteX6" fmla="*/ 9624185 w 9675801"/>
              <a:gd name="connsiteY6" fmla="*/ 1595728 h 3492537"/>
              <a:gd name="connsiteX7" fmla="*/ 9672487 w 9675801"/>
              <a:gd name="connsiteY7" fmla="*/ 2197890 h 3492537"/>
              <a:gd name="connsiteX8" fmla="*/ 9648336 w 9675801"/>
              <a:gd name="connsiteY8" fmla="*/ 2243052 h 3492537"/>
              <a:gd name="connsiteX9" fmla="*/ 9527581 w 9675801"/>
              <a:gd name="connsiteY9" fmla="*/ 2303268 h 3492537"/>
              <a:gd name="connsiteX10" fmla="*/ 9491354 w 9675801"/>
              <a:gd name="connsiteY10" fmla="*/ 2333376 h 3492537"/>
              <a:gd name="connsiteX11" fmla="*/ 9418901 w 9675801"/>
              <a:gd name="connsiteY11" fmla="*/ 2378538 h 3492537"/>
              <a:gd name="connsiteX12" fmla="*/ 9382675 w 9675801"/>
              <a:gd name="connsiteY12" fmla="*/ 2393592 h 3492537"/>
              <a:gd name="connsiteX13" fmla="*/ 9334372 w 9675801"/>
              <a:gd name="connsiteY13" fmla="*/ 2438754 h 3492537"/>
              <a:gd name="connsiteX14" fmla="*/ 9286071 w 9675801"/>
              <a:gd name="connsiteY14" fmla="*/ 2468862 h 3492537"/>
              <a:gd name="connsiteX15" fmla="*/ 9213617 w 9675801"/>
              <a:gd name="connsiteY15" fmla="*/ 2529079 h 3492537"/>
              <a:gd name="connsiteX16" fmla="*/ 9165315 w 9675801"/>
              <a:gd name="connsiteY16" fmla="*/ 2619403 h 3492537"/>
              <a:gd name="connsiteX17" fmla="*/ 9141165 w 9675801"/>
              <a:gd name="connsiteY17" fmla="*/ 2724781 h 3492537"/>
              <a:gd name="connsiteX18" fmla="*/ 9092862 w 9675801"/>
              <a:gd name="connsiteY18" fmla="*/ 2875321 h 3492537"/>
              <a:gd name="connsiteX19" fmla="*/ 9080787 w 9675801"/>
              <a:gd name="connsiteY19" fmla="*/ 2935538 h 3492537"/>
              <a:gd name="connsiteX20" fmla="*/ 9008333 w 9675801"/>
              <a:gd name="connsiteY20" fmla="*/ 3071024 h 3492537"/>
              <a:gd name="connsiteX21" fmla="*/ 8972107 w 9675801"/>
              <a:gd name="connsiteY21" fmla="*/ 3086078 h 3492537"/>
              <a:gd name="connsiteX22" fmla="*/ 8658143 w 9675801"/>
              <a:gd name="connsiteY22" fmla="*/ 2514025 h 3492537"/>
              <a:gd name="connsiteX23" fmla="*/ 8440784 w 9675801"/>
              <a:gd name="connsiteY23" fmla="*/ 2273160 h 3492537"/>
              <a:gd name="connsiteX24" fmla="*/ 8054368 w 9675801"/>
              <a:gd name="connsiteY24" fmla="*/ 2303268 h 3492537"/>
              <a:gd name="connsiteX25" fmla="*/ 7969839 w 9675801"/>
              <a:gd name="connsiteY25" fmla="*/ 2333376 h 3492537"/>
              <a:gd name="connsiteX26" fmla="*/ 7909462 w 9675801"/>
              <a:gd name="connsiteY26" fmla="*/ 2348430 h 3492537"/>
              <a:gd name="connsiteX27" fmla="*/ 7788707 w 9675801"/>
              <a:gd name="connsiteY27" fmla="*/ 2378538 h 3492537"/>
              <a:gd name="connsiteX28" fmla="*/ 7704178 w 9675801"/>
              <a:gd name="connsiteY28" fmla="*/ 2318322 h 3492537"/>
              <a:gd name="connsiteX29" fmla="*/ 7595499 w 9675801"/>
              <a:gd name="connsiteY29" fmla="*/ 2182835 h 3492537"/>
              <a:gd name="connsiteX30" fmla="*/ 7571348 w 9675801"/>
              <a:gd name="connsiteY30" fmla="*/ 2212944 h 3492537"/>
              <a:gd name="connsiteX31" fmla="*/ 7535121 w 9675801"/>
              <a:gd name="connsiteY31" fmla="*/ 2227998 h 3492537"/>
              <a:gd name="connsiteX32" fmla="*/ 7498894 w 9675801"/>
              <a:gd name="connsiteY32" fmla="*/ 2273160 h 3492537"/>
              <a:gd name="connsiteX33" fmla="*/ 7414366 w 9675801"/>
              <a:gd name="connsiteY33" fmla="*/ 2378538 h 3492537"/>
              <a:gd name="connsiteX34" fmla="*/ 7293610 w 9675801"/>
              <a:gd name="connsiteY34" fmla="*/ 2453808 h 3492537"/>
              <a:gd name="connsiteX35" fmla="*/ 7136629 w 9675801"/>
              <a:gd name="connsiteY35" fmla="*/ 2483917 h 3492537"/>
              <a:gd name="connsiteX36" fmla="*/ 7124554 w 9675801"/>
              <a:gd name="connsiteY36" fmla="*/ 2438754 h 3492537"/>
              <a:gd name="connsiteX37" fmla="*/ 7003798 w 9675801"/>
              <a:gd name="connsiteY37" fmla="*/ 2408646 h 3492537"/>
              <a:gd name="connsiteX38" fmla="*/ 6967572 w 9675801"/>
              <a:gd name="connsiteY38" fmla="*/ 2453808 h 3492537"/>
              <a:gd name="connsiteX39" fmla="*/ 6870968 w 9675801"/>
              <a:gd name="connsiteY39" fmla="*/ 2514025 h 3492537"/>
              <a:gd name="connsiteX40" fmla="*/ 6834741 w 9675801"/>
              <a:gd name="connsiteY40" fmla="*/ 2529079 h 3492537"/>
              <a:gd name="connsiteX41" fmla="*/ 6798515 w 9675801"/>
              <a:gd name="connsiteY41" fmla="*/ 2559186 h 3492537"/>
              <a:gd name="connsiteX42" fmla="*/ 6641533 w 9675801"/>
              <a:gd name="connsiteY42" fmla="*/ 2589294 h 3492537"/>
              <a:gd name="connsiteX43" fmla="*/ 6375871 w 9675801"/>
              <a:gd name="connsiteY43" fmla="*/ 2604348 h 3492537"/>
              <a:gd name="connsiteX44" fmla="*/ 6243041 w 9675801"/>
              <a:gd name="connsiteY44" fmla="*/ 2724781 h 3492537"/>
              <a:gd name="connsiteX45" fmla="*/ 6194739 w 9675801"/>
              <a:gd name="connsiteY45" fmla="*/ 2754889 h 3492537"/>
              <a:gd name="connsiteX46" fmla="*/ 6134361 w 9675801"/>
              <a:gd name="connsiteY46" fmla="*/ 2815105 h 3492537"/>
              <a:gd name="connsiteX47" fmla="*/ 6082720 w 9675801"/>
              <a:gd name="connsiteY47" fmla="*/ 2849165 h 3492537"/>
              <a:gd name="connsiteX48" fmla="*/ 6091936 w 9675801"/>
              <a:gd name="connsiteY48" fmla="*/ 2838833 h 3492537"/>
              <a:gd name="connsiteX49" fmla="*/ 6097011 w 9675801"/>
              <a:gd name="connsiteY49" fmla="*/ 2833671 h 3492537"/>
              <a:gd name="connsiteX50" fmla="*/ 6095617 w 9675801"/>
              <a:gd name="connsiteY50" fmla="*/ 2834706 h 3492537"/>
              <a:gd name="connsiteX51" fmla="*/ 6091936 w 9675801"/>
              <a:gd name="connsiteY51" fmla="*/ 2838833 h 3492537"/>
              <a:gd name="connsiteX52" fmla="*/ 6081799 w 9675801"/>
              <a:gd name="connsiteY52" fmla="*/ 2849144 h 3492537"/>
              <a:gd name="connsiteX53" fmla="*/ 6025681 w 9675801"/>
              <a:gd name="connsiteY53" fmla="*/ 2905430 h 3492537"/>
              <a:gd name="connsiteX54" fmla="*/ 5808322 w 9675801"/>
              <a:gd name="connsiteY54" fmla="*/ 3010807 h 3492537"/>
              <a:gd name="connsiteX55" fmla="*/ 5735870 w 9675801"/>
              <a:gd name="connsiteY55" fmla="*/ 3055970 h 3492537"/>
              <a:gd name="connsiteX56" fmla="*/ 5675492 w 9675801"/>
              <a:gd name="connsiteY56" fmla="*/ 2980699 h 3492537"/>
              <a:gd name="connsiteX57" fmla="*/ 5603039 w 9675801"/>
              <a:gd name="connsiteY57" fmla="*/ 2965646 h 3492537"/>
              <a:gd name="connsiteX58" fmla="*/ 5566812 w 9675801"/>
              <a:gd name="connsiteY58" fmla="*/ 3055970 h 3492537"/>
              <a:gd name="connsiteX59" fmla="*/ 5470208 w 9675801"/>
              <a:gd name="connsiteY59" fmla="*/ 3191456 h 3492537"/>
              <a:gd name="connsiteX60" fmla="*/ 5446057 w 9675801"/>
              <a:gd name="connsiteY60" fmla="*/ 3251672 h 3492537"/>
              <a:gd name="connsiteX61" fmla="*/ 5385680 w 9675801"/>
              <a:gd name="connsiteY61" fmla="*/ 3341997 h 3492537"/>
              <a:gd name="connsiteX62" fmla="*/ 5301151 w 9675801"/>
              <a:gd name="connsiteY62" fmla="*/ 3447374 h 3492537"/>
              <a:gd name="connsiteX63" fmla="*/ 5071716 w 9675801"/>
              <a:gd name="connsiteY63" fmla="*/ 3492537 h 3492537"/>
              <a:gd name="connsiteX64" fmla="*/ 5035490 w 9675801"/>
              <a:gd name="connsiteY64" fmla="*/ 3477483 h 3492537"/>
              <a:gd name="connsiteX65" fmla="*/ 4914735 w 9675801"/>
              <a:gd name="connsiteY65" fmla="*/ 3417266 h 3492537"/>
              <a:gd name="connsiteX66" fmla="*/ 4878508 w 9675801"/>
              <a:gd name="connsiteY66" fmla="*/ 3402213 h 3492537"/>
              <a:gd name="connsiteX67" fmla="*/ 4818130 w 9675801"/>
              <a:gd name="connsiteY67" fmla="*/ 3341997 h 3492537"/>
              <a:gd name="connsiteX68" fmla="*/ 4697375 w 9675801"/>
              <a:gd name="connsiteY68" fmla="*/ 3236618 h 3492537"/>
              <a:gd name="connsiteX69" fmla="*/ 4649073 w 9675801"/>
              <a:gd name="connsiteY69" fmla="*/ 3176402 h 3492537"/>
              <a:gd name="connsiteX70" fmla="*/ 4602554 w 9675801"/>
              <a:gd name="connsiteY70" fmla="*/ 3133709 h 3492537"/>
              <a:gd name="connsiteX71" fmla="*/ 4606555 w 9675801"/>
              <a:gd name="connsiteY71" fmla="*/ 3139004 h 3492537"/>
              <a:gd name="connsiteX72" fmla="*/ 4590725 w 9675801"/>
              <a:gd name="connsiteY72" fmla="*/ 3118919 h 3492537"/>
              <a:gd name="connsiteX73" fmla="*/ 4552469 w 9675801"/>
              <a:gd name="connsiteY73" fmla="*/ 3071024 h 3492537"/>
              <a:gd name="connsiteX74" fmla="*/ 4528318 w 9675801"/>
              <a:gd name="connsiteY74" fmla="*/ 3101132 h 3492537"/>
              <a:gd name="connsiteX75" fmla="*/ 4492091 w 9675801"/>
              <a:gd name="connsiteY75" fmla="*/ 3176402 h 3492537"/>
              <a:gd name="connsiteX76" fmla="*/ 4467941 w 9675801"/>
              <a:gd name="connsiteY76" fmla="*/ 3221564 h 3492537"/>
              <a:gd name="connsiteX77" fmla="*/ 4383412 w 9675801"/>
              <a:gd name="connsiteY77" fmla="*/ 3131240 h 3492537"/>
              <a:gd name="connsiteX78" fmla="*/ 4371336 w 9675801"/>
              <a:gd name="connsiteY78" fmla="*/ 3071024 h 3492537"/>
              <a:gd name="connsiteX79" fmla="*/ 4323035 w 9675801"/>
              <a:gd name="connsiteY79" fmla="*/ 2995753 h 3492537"/>
              <a:gd name="connsiteX80" fmla="*/ 4274732 w 9675801"/>
              <a:gd name="connsiteY80" fmla="*/ 2920484 h 3492537"/>
              <a:gd name="connsiteX81" fmla="*/ 4262657 w 9675801"/>
              <a:gd name="connsiteY81" fmla="*/ 2965646 h 3492537"/>
              <a:gd name="connsiteX82" fmla="*/ 4045297 w 9675801"/>
              <a:gd name="connsiteY82" fmla="*/ 3116186 h 3492537"/>
              <a:gd name="connsiteX83" fmla="*/ 3948693 w 9675801"/>
              <a:gd name="connsiteY83" fmla="*/ 3025861 h 3492537"/>
              <a:gd name="connsiteX84" fmla="*/ 3900391 w 9675801"/>
              <a:gd name="connsiteY84" fmla="*/ 2995753 h 3492537"/>
              <a:gd name="connsiteX85" fmla="*/ 3852089 w 9675801"/>
              <a:gd name="connsiteY85" fmla="*/ 3010807 h 3492537"/>
              <a:gd name="connsiteX86" fmla="*/ 3767561 w 9675801"/>
              <a:gd name="connsiteY86" fmla="*/ 3071024 h 3492537"/>
              <a:gd name="connsiteX87" fmla="*/ 3489824 w 9675801"/>
              <a:gd name="connsiteY87" fmla="*/ 3101132 h 3492537"/>
              <a:gd name="connsiteX88" fmla="*/ 3453597 w 9675801"/>
              <a:gd name="connsiteY88" fmla="*/ 3086078 h 3492537"/>
              <a:gd name="connsiteX89" fmla="*/ 3381144 w 9675801"/>
              <a:gd name="connsiteY89" fmla="*/ 3055970 h 3492537"/>
              <a:gd name="connsiteX90" fmla="*/ 3344918 w 9675801"/>
              <a:gd name="connsiteY90" fmla="*/ 3025861 h 3492537"/>
              <a:gd name="connsiteX91" fmla="*/ 3284540 w 9675801"/>
              <a:gd name="connsiteY91" fmla="*/ 2965646 h 3492537"/>
              <a:gd name="connsiteX92" fmla="*/ 3187936 w 9675801"/>
              <a:gd name="connsiteY92" fmla="*/ 2875321 h 3492537"/>
              <a:gd name="connsiteX93" fmla="*/ 3067181 w 9675801"/>
              <a:gd name="connsiteY93" fmla="*/ 2769943 h 3492537"/>
              <a:gd name="connsiteX94" fmla="*/ 2910199 w 9675801"/>
              <a:gd name="connsiteY94" fmla="*/ 2619403 h 3492537"/>
              <a:gd name="connsiteX95" fmla="*/ 2825670 w 9675801"/>
              <a:gd name="connsiteY95" fmla="*/ 2604348 h 3492537"/>
              <a:gd name="connsiteX96" fmla="*/ 2801519 w 9675801"/>
              <a:gd name="connsiteY96" fmla="*/ 2634457 h 3492537"/>
              <a:gd name="connsiteX97" fmla="*/ 2692839 w 9675801"/>
              <a:gd name="connsiteY97" fmla="*/ 2709727 h 3492537"/>
              <a:gd name="connsiteX98" fmla="*/ 2427179 w 9675801"/>
              <a:gd name="connsiteY98" fmla="*/ 2694673 h 3492537"/>
              <a:gd name="connsiteX99" fmla="*/ 2390952 w 9675801"/>
              <a:gd name="connsiteY99" fmla="*/ 2649511 h 3492537"/>
              <a:gd name="connsiteX100" fmla="*/ 2354725 w 9675801"/>
              <a:gd name="connsiteY100" fmla="*/ 2634457 h 3492537"/>
              <a:gd name="connsiteX101" fmla="*/ 2330574 w 9675801"/>
              <a:gd name="connsiteY101" fmla="*/ 2604348 h 3492537"/>
              <a:gd name="connsiteX102" fmla="*/ 2294348 w 9675801"/>
              <a:gd name="connsiteY102" fmla="*/ 2559186 h 3492537"/>
              <a:gd name="connsiteX103" fmla="*/ 2209819 w 9675801"/>
              <a:gd name="connsiteY103" fmla="*/ 2453808 h 3492537"/>
              <a:gd name="connsiteX104" fmla="*/ 2173593 w 9675801"/>
              <a:gd name="connsiteY104" fmla="*/ 2438754 h 3492537"/>
              <a:gd name="connsiteX105" fmla="*/ 2101139 w 9675801"/>
              <a:gd name="connsiteY105" fmla="*/ 2363484 h 3492537"/>
              <a:gd name="connsiteX106" fmla="*/ 2028687 w 9675801"/>
              <a:gd name="connsiteY106" fmla="*/ 2303268 h 3492537"/>
              <a:gd name="connsiteX107" fmla="*/ 2004535 w 9675801"/>
              <a:gd name="connsiteY107" fmla="*/ 2273160 h 3492537"/>
              <a:gd name="connsiteX108" fmla="*/ 1944158 w 9675801"/>
              <a:gd name="connsiteY108" fmla="*/ 2258106 h 3492537"/>
              <a:gd name="connsiteX109" fmla="*/ 1907931 w 9675801"/>
              <a:gd name="connsiteY109" fmla="*/ 2288214 h 3492537"/>
              <a:gd name="connsiteX110" fmla="*/ 1871705 w 9675801"/>
              <a:gd name="connsiteY110" fmla="*/ 2303268 h 3492537"/>
              <a:gd name="connsiteX111" fmla="*/ 1847554 w 9675801"/>
              <a:gd name="connsiteY111" fmla="*/ 2348430 h 3492537"/>
              <a:gd name="connsiteX112" fmla="*/ 1750950 w 9675801"/>
              <a:gd name="connsiteY112" fmla="*/ 2453808 h 3492537"/>
              <a:gd name="connsiteX113" fmla="*/ 1690573 w 9675801"/>
              <a:gd name="connsiteY113" fmla="*/ 2498971 h 3492537"/>
              <a:gd name="connsiteX114" fmla="*/ 1654345 w 9675801"/>
              <a:gd name="connsiteY114" fmla="*/ 2514025 h 3492537"/>
              <a:gd name="connsiteX115" fmla="*/ 1581893 w 9675801"/>
              <a:gd name="connsiteY115" fmla="*/ 2468862 h 3492537"/>
              <a:gd name="connsiteX116" fmla="*/ 1521515 w 9675801"/>
              <a:gd name="connsiteY116" fmla="*/ 2393592 h 3492537"/>
              <a:gd name="connsiteX117" fmla="*/ 1424911 w 9675801"/>
              <a:gd name="connsiteY117" fmla="*/ 2378538 h 3492537"/>
              <a:gd name="connsiteX118" fmla="*/ 1376609 w 9675801"/>
              <a:gd name="connsiteY118" fmla="*/ 2393592 h 3492537"/>
              <a:gd name="connsiteX119" fmla="*/ 1340383 w 9675801"/>
              <a:gd name="connsiteY119" fmla="*/ 2423700 h 3492537"/>
              <a:gd name="connsiteX120" fmla="*/ 1159249 w 9675801"/>
              <a:gd name="connsiteY120" fmla="*/ 2438754 h 3492537"/>
              <a:gd name="connsiteX121" fmla="*/ 1086796 w 9675801"/>
              <a:gd name="connsiteY121" fmla="*/ 2408646 h 3492537"/>
              <a:gd name="connsiteX122" fmla="*/ 1050570 w 9675801"/>
              <a:gd name="connsiteY122" fmla="*/ 2378538 h 3492537"/>
              <a:gd name="connsiteX123" fmla="*/ 1014343 w 9675801"/>
              <a:gd name="connsiteY123" fmla="*/ 2363484 h 3492537"/>
              <a:gd name="connsiteX124" fmla="*/ 978116 w 9675801"/>
              <a:gd name="connsiteY124" fmla="*/ 2333376 h 3492537"/>
              <a:gd name="connsiteX125" fmla="*/ 941890 w 9675801"/>
              <a:gd name="connsiteY125" fmla="*/ 2318322 h 3492537"/>
              <a:gd name="connsiteX126" fmla="*/ 905664 w 9675801"/>
              <a:gd name="connsiteY126" fmla="*/ 2288214 h 3492537"/>
              <a:gd name="connsiteX127" fmla="*/ 821135 w 9675801"/>
              <a:gd name="connsiteY127" fmla="*/ 2227998 h 3492537"/>
              <a:gd name="connsiteX128" fmla="*/ 712455 w 9675801"/>
              <a:gd name="connsiteY128" fmla="*/ 2137673 h 3492537"/>
              <a:gd name="connsiteX129" fmla="*/ 676229 w 9675801"/>
              <a:gd name="connsiteY129" fmla="*/ 2122619 h 3492537"/>
              <a:gd name="connsiteX130" fmla="*/ 555474 w 9675801"/>
              <a:gd name="connsiteY130" fmla="*/ 2107565 h 3492537"/>
              <a:gd name="connsiteX131" fmla="*/ 531322 w 9675801"/>
              <a:gd name="connsiteY131" fmla="*/ 2137673 h 3492537"/>
              <a:gd name="connsiteX132" fmla="*/ 422643 w 9675801"/>
              <a:gd name="connsiteY132" fmla="*/ 2167781 h 3492537"/>
              <a:gd name="connsiteX133" fmla="*/ 350190 w 9675801"/>
              <a:gd name="connsiteY133" fmla="*/ 2107565 h 3492537"/>
              <a:gd name="connsiteX134" fmla="*/ 338115 w 9675801"/>
              <a:gd name="connsiteY134" fmla="*/ 2062404 h 3492537"/>
              <a:gd name="connsiteX135" fmla="*/ 301888 w 9675801"/>
              <a:gd name="connsiteY135" fmla="*/ 2017241 h 3492537"/>
              <a:gd name="connsiteX136" fmla="*/ 253586 w 9675801"/>
              <a:gd name="connsiteY136" fmla="*/ 1987133 h 3492537"/>
              <a:gd name="connsiteX137" fmla="*/ 229435 w 9675801"/>
              <a:gd name="connsiteY137" fmla="*/ 1926917 h 3492537"/>
              <a:gd name="connsiteX138" fmla="*/ 156982 w 9675801"/>
              <a:gd name="connsiteY138" fmla="*/ 1851647 h 3492537"/>
              <a:gd name="connsiteX139" fmla="*/ 84529 w 9675801"/>
              <a:gd name="connsiteY139" fmla="*/ 1791431 h 3492537"/>
              <a:gd name="connsiteX140" fmla="*/ 60377 w 9675801"/>
              <a:gd name="connsiteY140" fmla="*/ 1761323 h 3492537"/>
              <a:gd name="connsiteX141" fmla="*/ 36226 w 9675801"/>
              <a:gd name="connsiteY141" fmla="*/ 135486 h 3492537"/>
              <a:gd name="connsiteX142" fmla="*/ 0 w 9675801"/>
              <a:gd name="connsiteY142" fmla="*/ 90325 h 3492537"/>
              <a:gd name="connsiteX143" fmla="*/ 60377 w 9675801"/>
              <a:gd name="connsiteY143" fmla="*/ 15054 h 349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9675801" h="3492537">
                <a:moveTo>
                  <a:pt x="4606555" y="3139004"/>
                </a:moveTo>
                <a:lnTo>
                  <a:pt x="4606985" y="3139550"/>
                </a:lnTo>
                <a:cubicBezTo>
                  <a:pt x="4609547" y="3142847"/>
                  <a:pt x="4609651" y="3143045"/>
                  <a:pt x="4608509" y="3141590"/>
                </a:cubicBezTo>
                <a:close/>
                <a:moveTo>
                  <a:pt x="9575882" y="0"/>
                </a:moveTo>
                <a:cubicBezTo>
                  <a:pt x="9578379" y="174267"/>
                  <a:pt x="9589080" y="1089990"/>
                  <a:pt x="9600034" y="1369918"/>
                </a:cubicBezTo>
                <a:cubicBezTo>
                  <a:pt x="9601227" y="1400405"/>
                  <a:pt x="9608873" y="1429986"/>
                  <a:pt x="9612110" y="1460242"/>
                </a:cubicBezTo>
                <a:cubicBezTo>
                  <a:pt x="9616927" y="1505283"/>
                  <a:pt x="9620160" y="1550566"/>
                  <a:pt x="9624185" y="1595728"/>
                </a:cubicBezTo>
                <a:cubicBezTo>
                  <a:pt x="9673337" y="1861256"/>
                  <a:pt x="9681771" y="1850656"/>
                  <a:pt x="9672487" y="2197890"/>
                </a:cubicBezTo>
                <a:cubicBezTo>
                  <a:pt x="9672003" y="2215972"/>
                  <a:pt x="9656386" y="2227998"/>
                  <a:pt x="9648336" y="2243052"/>
                </a:cubicBezTo>
                <a:cubicBezTo>
                  <a:pt x="9648336" y="2243052"/>
                  <a:pt x="9566943" y="2280619"/>
                  <a:pt x="9527581" y="2303268"/>
                </a:cubicBezTo>
                <a:cubicBezTo>
                  <a:pt x="9514403" y="2310850"/>
                  <a:pt x="9503430" y="2323340"/>
                  <a:pt x="9491354" y="2333376"/>
                </a:cubicBezTo>
                <a:cubicBezTo>
                  <a:pt x="9400299" y="2371214"/>
                  <a:pt x="9512533" y="2320174"/>
                  <a:pt x="9418901" y="2378538"/>
                </a:cubicBezTo>
                <a:cubicBezTo>
                  <a:pt x="9407516" y="2385634"/>
                  <a:pt x="9393726" y="2385719"/>
                  <a:pt x="9382675" y="2393592"/>
                </a:cubicBezTo>
                <a:cubicBezTo>
                  <a:pt x="9365201" y="2406040"/>
                  <a:pt x="9351439" y="2425457"/>
                  <a:pt x="9334372" y="2438754"/>
                </a:cubicBezTo>
                <a:cubicBezTo>
                  <a:pt x="9319107" y="2450647"/>
                  <a:pt x="9302171" y="2458826"/>
                  <a:pt x="9286071" y="2468862"/>
                </a:cubicBezTo>
                <a:cubicBezTo>
                  <a:pt x="9260109" y="2485045"/>
                  <a:pt x="9237768" y="2509006"/>
                  <a:pt x="9213617" y="2529079"/>
                </a:cubicBezTo>
                <a:cubicBezTo>
                  <a:pt x="9189466" y="2549151"/>
                  <a:pt x="9179412" y="2587771"/>
                  <a:pt x="9165315" y="2619403"/>
                </a:cubicBezTo>
                <a:cubicBezTo>
                  <a:pt x="9156800" y="2638512"/>
                  <a:pt x="9144843" y="2708730"/>
                  <a:pt x="9141165" y="2724781"/>
                </a:cubicBezTo>
                <a:cubicBezTo>
                  <a:pt x="9124396" y="2797946"/>
                  <a:pt x="9122058" y="2775229"/>
                  <a:pt x="9092862" y="2875321"/>
                </a:cubicBezTo>
                <a:cubicBezTo>
                  <a:pt x="9087190" y="2894766"/>
                  <a:pt x="9084812" y="2915465"/>
                  <a:pt x="9080787" y="2935538"/>
                </a:cubicBezTo>
                <a:cubicBezTo>
                  <a:pt x="9080787" y="2935538"/>
                  <a:pt x="9037459" y="3030679"/>
                  <a:pt x="9008333" y="3071024"/>
                </a:cubicBezTo>
                <a:cubicBezTo>
                  <a:pt x="8999818" y="3082819"/>
                  <a:pt x="8984182" y="3081060"/>
                  <a:pt x="8972107" y="3086078"/>
                </a:cubicBezTo>
                <a:cubicBezTo>
                  <a:pt x="8865424" y="2864413"/>
                  <a:pt x="8860696" y="2850709"/>
                  <a:pt x="8658143" y="2514025"/>
                </a:cubicBezTo>
                <a:cubicBezTo>
                  <a:pt x="8514709" y="2275607"/>
                  <a:pt x="8572574" y="2306019"/>
                  <a:pt x="8440784" y="2273160"/>
                </a:cubicBezTo>
                <a:cubicBezTo>
                  <a:pt x="8311979" y="2283196"/>
                  <a:pt x="8182979" y="2289907"/>
                  <a:pt x="8054368" y="2303268"/>
                </a:cubicBezTo>
                <a:cubicBezTo>
                  <a:pt x="8034149" y="2305368"/>
                  <a:pt x="7990800" y="2324665"/>
                  <a:pt x="7969839" y="2333376"/>
                </a:cubicBezTo>
                <a:cubicBezTo>
                  <a:pt x="7950368" y="2341468"/>
                  <a:pt x="7929588" y="2343413"/>
                  <a:pt x="7909462" y="2348430"/>
                </a:cubicBezTo>
                <a:lnTo>
                  <a:pt x="7788707" y="2378538"/>
                </a:lnTo>
                <a:cubicBezTo>
                  <a:pt x="7735488" y="2361952"/>
                  <a:pt x="7740151" y="2374378"/>
                  <a:pt x="7704178" y="2318322"/>
                </a:cubicBezTo>
                <a:cubicBezTo>
                  <a:pt x="7685832" y="2289732"/>
                  <a:pt x="7647480" y="2182835"/>
                  <a:pt x="7595499" y="2182835"/>
                </a:cubicBezTo>
                <a:cubicBezTo>
                  <a:pt x="7584113" y="2182835"/>
                  <a:pt x="7579398" y="2202908"/>
                  <a:pt x="7571348" y="2212944"/>
                </a:cubicBezTo>
                <a:lnTo>
                  <a:pt x="7535121" y="2227998"/>
                </a:lnTo>
                <a:cubicBezTo>
                  <a:pt x="7518920" y="2234730"/>
                  <a:pt x="7510970" y="2258106"/>
                  <a:pt x="7498894" y="2273160"/>
                </a:cubicBezTo>
                <a:cubicBezTo>
                  <a:pt x="7470718" y="2308286"/>
                  <a:pt x="7446919" y="2349891"/>
                  <a:pt x="7414366" y="2378538"/>
                </a:cubicBezTo>
                <a:cubicBezTo>
                  <a:pt x="7377600" y="2410892"/>
                  <a:pt x="7333862" y="2428718"/>
                  <a:pt x="7293610" y="2453808"/>
                </a:cubicBezTo>
                <a:cubicBezTo>
                  <a:pt x="7241283" y="2463844"/>
                  <a:pt x="7189437" y="2488619"/>
                  <a:pt x="7136629" y="2483917"/>
                </a:cubicBezTo>
                <a:cubicBezTo>
                  <a:pt x="7123933" y="2482786"/>
                  <a:pt x="7136141" y="2445320"/>
                  <a:pt x="7124554" y="2438754"/>
                </a:cubicBezTo>
                <a:cubicBezTo>
                  <a:pt x="7087184" y="2417578"/>
                  <a:pt x="7044050" y="2418682"/>
                  <a:pt x="7003798" y="2408646"/>
                </a:cubicBezTo>
                <a:cubicBezTo>
                  <a:pt x="6991723" y="2423700"/>
                  <a:pt x="6981980" y="2442378"/>
                  <a:pt x="6967572" y="2453808"/>
                </a:cubicBezTo>
                <a:cubicBezTo>
                  <a:pt x="6937198" y="2477904"/>
                  <a:pt x="6903743" y="2495452"/>
                  <a:pt x="6870968" y="2514025"/>
                </a:cubicBezTo>
                <a:cubicBezTo>
                  <a:pt x="6859380" y="2520591"/>
                  <a:pt x="6846126" y="2521982"/>
                  <a:pt x="6834741" y="2529079"/>
                </a:cubicBezTo>
                <a:cubicBezTo>
                  <a:pt x="6821760" y="2537169"/>
                  <a:pt x="6810590" y="2549150"/>
                  <a:pt x="6798515" y="2559186"/>
                </a:cubicBezTo>
                <a:cubicBezTo>
                  <a:pt x="6778186" y="2563410"/>
                  <a:pt x="6657070" y="2589294"/>
                  <a:pt x="6641533" y="2589294"/>
                </a:cubicBezTo>
                <a:cubicBezTo>
                  <a:pt x="6376008" y="2589294"/>
                  <a:pt x="6458805" y="2500961"/>
                  <a:pt x="6375871" y="2604348"/>
                </a:cubicBezTo>
                <a:cubicBezTo>
                  <a:pt x="6276082" y="2635451"/>
                  <a:pt x="6370110" y="2595172"/>
                  <a:pt x="6243041" y="2724781"/>
                </a:cubicBezTo>
                <a:cubicBezTo>
                  <a:pt x="6229109" y="2738991"/>
                  <a:pt x="6210368" y="2743754"/>
                  <a:pt x="6194739" y="2754889"/>
                </a:cubicBezTo>
                <a:cubicBezTo>
                  <a:pt x="6041196" y="2864270"/>
                  <a:pt x="6253376" y="2716192"/>
                  <a:pt x="6134361" y="2815105"/>
                </a:cubicBezTo>
                <a:cubicBezTo>
                  <a:pt x="6074159" y="2865139"/>
                  <a:pt x="6072250" y="2862001"/>
                  <a:pt x="6082720" y="2849165"/>
                </a:cubicBezTo>
                <a:lnTo>
                  <a:pt x="6091936" y="2838833"/>
                </a:lnTo>
                <a:lnTo>
                  <a:pt x="6097011" y="2833671"/>
                </a:lnTo>
                <a:cubicBezTo>
                  <a:pt x="6116290" y="2813915"/>
                  <a:pt x="6106969" y="2822647"/>
                  <a:pt x="6095617" y="2834706"/>
                </a:cubicBezTo>
                <a:lnTo>
                  <a:pt x="6091936" y="2838833"/>
                </a:lnTo>
                <a:lnTo>
                  <a:pt x="6081799" y="2849144"/>
                </a:lnTo>
                <a:cubicBezTo>
                  <a:pt x="6069086" y="2862006"/>
                  <a:pt x="6050947" y="2880231"/>
                  <a:pt x="6025681" y="2905430"/>
                </a:cubicBezTo>
                <a:cubicBezTo>
                  <a:pt x="6025681" y="2905430"/>
                  <a:pt x="5880081" y="2973533"/>
                  <a:pt x="5808322" y="3010807"/>
                </a:cubicBezTo>
                <a:cubicBezTo>
                  <a:pt x="5783397" y="3023755"/>
                  <a:pt x="5760020" y="3040916"/>
                  <a:pt x="5735870" y="3055970"/>
                </a:cubicBezTo>
                <a:cubicBezTo>
                  <a:pt x="5710412" y="3071839"/>
                  <a:pt x="5695618" y="3005790"/>
                  <a:pt x="5675492" y="2980699"/>
                </a:cubicBezTo>
                <a:cubicBezTo>
                  <a:pt x="5651341" y="2975682"/>
                  <a:pt x="5627334" y="2961860"/>
                  <a:pt x="5603039" y="2965646"/>
                </a:cubicBezTo>
                <a:cubicBezTo>
                  <a:pt x="5575255" y="2969975"/>
                  <a:pt x="5569836" y="3040888"/>
                  <a:pt x="5566812" y="3055970"/>
                </a:cubicBezTo>
                <a:cubicBezTo>
                  <a:pt x="5529014" y="3103091"/>
                  <a:pt x="5503489" y="3132187"/>
                  <a:pt x="5470208" y="3191456"/>
                </a:cubicBezTo>
                <a:cubicBezTo>
                  <a:pt x="5459885" y="3209841"/>
                  <a:pt x="5455598" y="3232642"/>
                  <a:pt x="5446057" y="3251672"/>
                </a:cubicBezTo>
                <a:cubicBezTo>
                  <a:pt x="5422139" y="3299380"/>
                  <a:pt x="5413234" y="3307645"/>
                  <a:pt x="5385680" y="3341997"/>
                </a:cubicBezTo>
                <a:cubicBezTo>
                  <a:pt x="5357503" y="3377123"/>
                  <a:pt x="5338342" y="3429542"/>
                  <a:pt x="5301151" y="3447374"/>
                </a:cubicBezTo>
                <a:cubicBezTo>
                  <a:pt x="5228886" y="3482024"/>
                  <a:pt x="5148194" y="3477483"/>
                  <a:pt x="5071716" y="3492537"/>
                </a:cubicBezTo>
                <a:lnTo>
                  <a:pt x="5035490" y="3477483"/>
                </a:lnTo>
                <a:cubicBezTo>
                  <a:pt x="4870567" y="3408948"/>
                  <a:pt x="5039116" y="3483721"/>
                  <a:pt x="4914735" y="3417266"/>
                </a:cubicBezTo>
                <a:cubicBezTo>
                  <a:pt x="4903035" y="3411016"/>
                  <a:pt x="4889302" y="3410623"/>
                  <a:pt x="4878508" y="3402213"/>
                </a:cubicBezTo>
                <a:cubicBezTo>
                  <a:pt x="4856652" y="3385183"/>
                  <a:pt x="4838256" y="3362068"/>
                  <a:pt x="4818130" y="3341997"/>
                </a:cubicBezTo>
                <a:cubicBezTo>
                  <a:pt x="4742282" y="3266351"/>
                  <a:pt x="4759641" y="3304539"/>
                  <a:pt x="4697375" y="3236618"/>
                </a:cubicBezTo>
                <a:cubicBezTo>
                  <a:pt x="4680239" y="3217926"/>
                  <a:pt x="4666209" y="3195094"/>
                  <a:pt x="4649073" y="3176402"/>
                </a:cubicBezTo>
                <a:cubicBezTo>
                  <a:pt x="4582555" y="3103842"/>
                  <a:pt x="4592851" y="3120442"/>
                  <a:pt x="4602554" y="3133709"/>
                </a:cubicBezTo>
                <a:lnTo>
                  <a:pt x="4606555" y="3139004"/>
                </a:lnTo>
                <a:lnTo>
                  <a:pt x="4590725" y="3118919"/>
                </a:lnTo>
                <a:cubicBezTo>
                  <a:pt x="4582042" y="3107979"/>
                  <a:pt x="4569693" y="3092496"/>
                  <a:pt x="4552469" y="3071024"/>
                </a:cubicBezTo>
                <a:cubicBezTo>
                  <a:pt x="4544419" y="3081060"/>
                  <a:pt x="4534935" y="3089583"/>
                  <a:pt x="4528318" y="3101132"/>
                </a:cubicBezTo>
                <a:cubicBezTo>
                  <a:pt x="4514676" y="3124941"/>
                  <a:pt x="4504530" y="3151589"/>
                  <a:pt x="4492091" y="3176402"/>
                </a:cubicBezTo>
                <a:cubicBezTo>
                  <a:pt x="4484399" y="3191745"/>
                  <a:pt x="4475991" y="3206510"/>
                  <a:pt x="4467941" y="3221564"/>
                </a:cubicBezTo>
                <a:cubicBezTo>
                  <a:pt x="4436763" y="3195653"/>
                  <a:pt x="4404329" y="3172962"/>
                  <a:pt x="4383412" y="3131240"/>
                </a:cubicBezTo>
                <a:cubicBezTo>
                  <a:pt x="4374616" y="3113695"/>
                  <a:pt x="4375361" y="3091096"/>
                  <a:pt x="4371336" y="3071024"/>
                </a:cubicBezTo>
                <a:cubicBezTo>
                  <a:pt x="4324971" y="3013220"/>
                  <a:pt x="4368737" y="3071719"/>
                  <a:pt x="4323035" y="2995753"/>
                </a:cubicBezTo>
                <a:cubicBezTo>
                  <a:pt x="4307570" y="2970049"/>
                  <a:pt x="4298662" y="2932417"/>
                  <a:pt x="4274732" y="2920484"/>
                </a:cubicBezTo>
                <a:cubicBezTo>
                  <a:pt x="4262914" y="2914591"/>
                  <a:pt x="4273162" y="2956685"/>
                  <a:pt x="4262657" y="2965646"/>
                </a:cubicBezTo>
                <a:cubicBezTo>
                  <a:pt x="4194252" y="3023993"/>
                  <a:pt x="4117751" y="3066005"/>
                  <a:pt x="4045297" y="3116186"/>
                </a:cubicBezTo>
                <a:cubicBezTo>
                  <a:pt x="4016263" y="3087229"/>
                  <a:pt x="3982334" y="3049826"/>
                  <a:pt x="3948693" y="3025861"/>
                </a:cubicBezTo>
                <a:cubicBezTo>
                  <a:pt x="3933064" y="3014727"/>
                  <a:pt x="3916492" y="3005790"/>
                  <a:pt x="3900391" y="2995753"/>
                </a:cubicBezTo>
                <a:cubicBezTo>
                  <a:pt x="3884290" y="3000771"/>
                  <a:pt x="3867343" y="3002657"/>
                  <a:pt x="3852089" y="3010807"/>
                </a:cubicBezTo>
                <a:cubicBezTo>
                  <a:pt x="3819404" y="3028270"/>
                  <a:pt x="3805873" y="3063948"/>
                  <a:pt x="3767561" y="3071024"/>
                </a:cubicBezTo>
                <a:cubicBezTo>
                  <a:pt x="3675636" y="3088002"/>
                  <a:pt x="3582403" y="3091096"/>
                  <a:pt x="3489824" y="3101132"/>
                </a:cubicBezTo>
                <a:lnTo>
                  <a:pt x="3453597" y="3086078"/>
                </a:lnTo>
                <a:cubicBezTo>
                  <a:pt x="3429446" y="3076042"/>
                  <a:pt x="3404407" y="3068860"/>
                  <a:pt x="3381144" y="3055970"/>
                </a:cubicBezTo>
                <a:cubicBezTo>
                  <a:pt x="3367881" y="3048621"/>
                  <a:pt x="3357899" y="3033953"/>
                  <a:pt x="3344918" y="3025861"/>
                </a:cubicBezTo>
                <a:cubicBezTo>
                  <a:pt x="3286589" y="2989503"/>
                  <a:pt x="3325254" y="3041778"/>
                  <a:pt x="3284540" y="2965646"/>
                </a:cubicBezTo>
                <a:cubicBezTo>
                  <a:pt x="3179683" y="2900285"/>
                  <a:pt x="3294742" y="2979939"/>
                  <a:pt x="3187936" y="2875321"/>
                </a:cubicBezTo>
                <a:cubicBezTo>
                  <a:pt x="3149302" y="2837478"/>
                  <a:pt x="3107433" y="2805069"/>
                  <a:pt x="3067181" y="2769943"/>
                </a:cubicBezTo>
                <a:cubicBezTo>
                  <a:pt x="3013097" y="2722747"/>
                  <a:pt x="2968045" y="2659066"/>
                  <a:pt x="2910199" y="2619403"/>
                </a:cubicBezTo>
                <a:cubicBezTo>
                  <a:pt x="2885260" y="2602303"/>
                  <a:pt x="2853847" y="2609367"/>
                  <a:pt x="2825670" y="2604348"/>
                </a:cubicBezTo>
                <a:cubicBezTo>
                  <a:pt x="2817620" y="2614385"/>
                  <a:pt x="2810409" y="2625591"/>
                  <a:pt x="2801519" y="2634457"/>
                </a:cubicBezTo>
                <a:cubicBezTo>
                  <a:pt x="2768913" y="2666977"/>
                  <a:pt x="2729738" y="2686727"/>
                  <a:pt x="2692839" y="2709727"/>
                </a:cubicBezTo>
                <a:cubicBezTo>
                  <a:pt x="2548131" y="2719222"/>
                  <a:pt x="2508325" y="2778974"/>
                  <a:pt x="2427179" y="2694673"/>
                </a:cubicBezTo>
                <a:cubicBezTo>
                  <a:pt x="2414060" y="2681043"/>
                  <a:pt x="2403028" y="2664565"/>
                  <a:pt x="2390952" y="2649511"/>
                </a:cubicBezTo>
                <a:lnTo>
                  <a:pt x="2354725" y="2634457"/>
                </a:lnTo>
                <a:cubicBezTo>
                  <a:pt x="2343924" y="2629969"/>
                  <a:pt x="2338625" y="2614385"/>
                  <a:pt x="2330574" y="2604348"/>
                </a:cubicBezTo>
                <a:lnTo>
                  <a:pt x="2294348" y="2559186"/>
                </a:lnTo>
                <a:lnTo>
                  <a:pt x="2209819" y="2453808"/>
                </a:lnTo>
                <a:cubicBezTo>
                  <a:pt x="2197744" y="2448790"/>
                  <a:pt x="2184978" y="2445850"/>
                  <a:pt x="2173593" y="2438754"/>
                </a:cubicBezTo>
                <a:cubicBezTo>
                  <a:pt x="2139967" y="2417795"/>
                  <a:pt x="2127847" y="2396779"/>
                  <a:pt x="2101139" y="2363484"/>
                </a:cubicBezTo>
                <a:cubicBezTo>
                  <a:pt x="2080615" y="2337898"/>
                  <a:pt x="2051907" y="2324979"/>
                  <a:pt x="2028687" y="2303268"/>
                </a:cubicBezTo>
                <a:cubicBezTo>
                  <a:pt x="2019579" y="2294752"/>
                  <a:pt x="2015000" y="2278751"/>
                  <a:pt x="2004535" y="2273160"/>
                </a:cubicBezTo>
                <a:cubicBezTo>
                  <a:pt x="1985670" y="2263080"/>
                  <a:pt x="1964284" y="2263123"/>
                  <a:pt x="1944158" y="2258106"/>
                </a:cubicBezTo>
                <a:cubicBezTo>
                  <a:pt x="1932083" y="2268142"/>
                  <a:pt x="1920912" y="2280123"/>
                  <a:pt x="1907931" y="2288214"/>
                </a:cubicBezTo>
                <a:cubicBezTo>
                  <a:pt x="1896546" y="2295310"/>
                  <a:pt x="1881644" y="2293354"/>
                  <a:pt x="1871705" y="2303268"/>
                </a:cubicBezTo>
                <a:cubicBezTo>
                  <a:pt x="1860372" y="2314570"/>
                  <a:pt x="1856998" y="2334693"/>
                  <a:pt x="1847554" y="2348430"/>
                </a:cubicBezTo>
                <a:cubicBezTo>
                  <a:pt x="1810034" y="2403001"/>
                  <a:pt x="1795359" y="2412286"/>
                  <a:pt x="1750950" y="2453808"/>
                </a:cubicBezTo>
                <a:cubicBezTo>
                  <a:pt x="1648324" y="2496454"/>
                  <a:pt x="1773453" y="2436976"/>
                  <a:pt x="1690573" y="2498971"/>
                </a:cubicBezTo>
                <a:cubicBezTo>
                  <a:pt x="1679658" y="2507135"/>
                  <a:pt x="1666421" y="2509007"/>
                  <a:pt x="1654345" y="2514025"/>
                </a:cubicBezTo>
                <a:cubicBezTo>
                  <a:pt x="1604351" y="2493249"/>
                  <a:pt x="1628710" y="2507773"/>
                  <a:pt x="1581893" y="2468862"/>
                </a:cubicBezTo>
                <a:cubicBezTo>
                  <a:pt x="1558211" y="2449179"/>
                  <a:pt x="1547357" y="2408461"/>
                  <a:pt x="1521515" y="2393592"/>
                </a:cubicBezTo>
                <a:cubicBezTo>
                  <a:pt x="1492050" y="2376639"/>
                  <a:pt x="1457112" y="2383556"/>
                  <a:pt x="1424911" y="2378538"/>
                </a:cubicBezTo>
                <a:cubicBezTo>
                  <a:pt x="1408810" y="2383556"/>
                  <a:pt x="1391863" y="2385442"/>
                  <a:pt x="1376609" y="2393592"/>
                </a:cubicBezTo>
                <a:cubicBezTo>
                  <a:pt x="1363270" y="2400719"/>
                  <a:pt x="1354698" y="2420725"/>
                  <a:pt x="1340383" y="2423700"/>
                </a:cubicBezTo>
                <a:cubicBezTo>
                  <a:pt x="1280694" y="2436102"/>
                  <a:pt x="1219627" y="2433736"/>
                  <a:pt x="1159249" y="2438754"/>
                </a:cubicBezTo>
                <a:cubicBezTo>
                  <a:pt x="1159249" y="2438754"/>
                  <a:pt x="1110060" y="2421535"/>
                  <a:pt x="1086796" y="2408646"/>
                </a:cubicBezTo>
                <a:cubicBezTo>
                  <a:pt x="1073534" y="2401298"/>
                  <a:pt x="1063551" y="2386629"/>
                  <a:pt x="1050570" y="2378538"/>
                </a:cubicBezTo>
                <a:cubicBezTo>
                  <a:pt x="1039185" y="2371442"/>
                  <a:pt x="1025729" y="2370581"/>
                  <a:pt x="1014343" y="2363484"/>
                </a:cubicBezTo>
                <a:cubicBezTo>
                  <a:pt x="1001363" y="2355393"/>
                  <a:pt x="991097" y="2341468"/>
                  <a:pt x="978116" y="2333376"/>
                </a:cubicBezTo>
                <a:cubicBezTo>
                  <a:pt x="966731" y="2326280"/>
                  <a:pt x="953275" y="2325418"/>
                  <a:pt x="941890" y="2318322"/>
                </a:cubicBezTo>
                <a:cubicBezTo>
                  <a:pt x="928909" y="2310231"/>
                  <a:pt x="918265" y="2297190"/>
                  <a:pt x="905664" y="2288214"/>
                </a:cubicBezTo>
                <a:cubicBezTo>
                  <a:pt x="798419" y="2211816"/>
                  <a:pt x="909394" y="2301350"/>
                  <a:pt x="821135" y="2227998"/>
                </a:cubicBezTo>
                <a:cubicBezTo>
                  <a:pt x="724196" y="2197786"/>
                  <a:pt x="820625" y="2238811"/>
                  <a:pt x="712455" y="2137673"/>
                </a:cubicBezTo>
                <a:cubicBezTo>
                  <a:pt x="702272" y="2128152"/>
                  <a:pt x="688809" y="2125032"/>
                  <a:pt x="676229" y="2122619"/>
                </a:cubicBezTo>
                <a:cubicBezTo>
                  <a:pt x="636247" y="2114951"/>
                  <a:pt x="595726" y="2112583"/>
                  <a:pt x="555474" y="2107565"/>
                </a:cubicBezTo>
                <a:cubicBezTo>
                  <a:pt x="547423" y="2117602"/>
                  <a:pt x="541085" y="2130371"/>
                  <a:pt x="531322" y="2137673"/>
                </a:cubicBezTo>
                <a:cubicBezTo>
                  <a:pt x="508455" y="2154778"/>
                  <a:pt x="437276" y="2164741"/>
                  <a:pt x="422643" y="2167781"/>
                </a:cubicBezTo>
                <a:cubicBezTo>
                  <a:pt x="422643" y="2167781"/>
                  <a:pt x="370714" y="2133152"/>
                  <a:pt x="350190" y="2107565"/>
                </a:cubicBezTo>
                <a:cubicBezTo>
                  <a:pt x="341190" y="2096345"/>
                  <a:pt x="342140" y="2077458"/>
                  <a:pt x="338115" y="2062404"/>
                </a:cubicBezTo>
                <a:cubicBezTo>
                  <a:pt x="326039" y="2047350"/>
                  <a:pt x="315784" y="2029616"/>
                  <a:pt x="301888" y="2017241"/>
                </a:cubicBezTo>
                <a:cubicBezTo>
                  <a:pt x="287239" y="2004197"/>
                  <a:pt x="266315" y="2003002"/>
                  <a:pt x="253586" y="1987133"/>
                </a:cubicBezTo>
                <a:cubicBezTo>
                  <a:pt x="240857" y="1971265"/>
                  <a:pt x="237485" y="1946989"/>
                  <a:pt x="229435" y="1926917"/>
                </a:cubicBezTo>
                <a:cubicBezTo>
                  <a:pt x="178999" y="1884999"/>
                  <a:pt x="203471" y="1909602"/>
                  <a:pt x="156982" y="1851647"/>
                </a:cubicBezTo>
                <a:cubicBezTo>
                  <a:pt x="136457" y="1826060"/>
                  <a:pt x="107749" y="1813142"/>
                  <a:pt x="84529" y="1791431"/>
                </a:cubicBezTo>
                <a:cubicBezTo>
                  <a:pt x="75421" y="1782915"/>
                  <a:pt x="60722" y="1775510"/>
                  <a:pt x="60377" y="1761323"/>
                </a:cubicBezTo>
                <a:cubicBezTo>
                  <a:pt x="11380" y="-254375"/>
                  <a:pt x="87804" y="842791"/>
                  <a:pt x="36226" y="135486"/>
                </a:cubicBezTo>
                <a:lnTo>
                  <a:pt x="0" y="90325"/>
                </a:lnTo>
                <a:cubicBezTo>
                  <a:pt x="10801" y="70126"/>
                  <a:pt x="33476" y="15182"/>
                  <a:pt x="60377" y="150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55576" y="-315415"/>
            <a:ext cx="8637954" cy="5472609"/>
          </a:xfrm>
          <a:custGeom>
            <a:avLst/>
            <a:gdLst>
              <a:gd name="connsiteX0" fmla="*/ 8060392 w 8637954"/>
              <a:gd name="connsiteY0" fmla="*/ 1160 h 4104457"/>
              <a:gd name="connsiteX1" fmla="*/ 8360574 w 8637954"/>
              <a:gd name="connsiteY1" fmla="*/ 49884 h 4104457"/>
              <a:gd name="connsiteX2" fmla="*/ 8377091 w 8637954"/>
              <a:gd name="connsiteY2" fmla="*/ 502579 h 4104457"/>
              <a:gd name="connsiteX3" fmla="*/ 8410125 w 8637954"/>
              <a:gd name="connsiteY3" fmla="*/ 561627 h 4104457"/>
              <a:gd name="connsiteX4" fmla="*/ 8426643 w 8637954"/>
              <a:gd name="connsiteY4" fmla="*/ 1457175 h 4104457"/>
              <a:gd name="connsiteX5" fmla="*/ 8476194 w 8637954"/>
              <a:gd name="connsiteY5" fmla="*/ 1565428 h 4104457"/>
              <a:gd name="connsiteX6" fmla="*/ 8525747 w 8637954"/>
              <a:gd name="connsiteY6" fmla="*/ 1821300 h 4104457"/>
              <a:gd name="connsiteX7" fmla="*/ 8542264 w 8637954"/>
              <a:gd name="connsiteY7" fmla="*/ 1890188 h 4104457"/>
              <a:gd name="connsiteX8" fmla="*/ 8558781 w 8637954"/>
              <a:gd name="connsiteY8" fmla="*/ 2136218 h 4104457"/>
              <a:gd name="connsiteX9" fmla="*/ 8591816 w 8637954"/>
              <a:gd name="connsiteY9" fmla="*/ 3464780 h 4104457"/>
              <a:gd name="connsiteX10" fmla="*/ 8575298 w 8637954"/>
              <a:gd name="connsiteY10" fmla="*/ 3523827 h 4104457"/>
              <a:gd name="connsiteX11" fmla="*/ 8558781 w 8637954"/>
              <a:gd name="connsiteY11" fmla="*/ 3691127 h 4104457"/>
              <a:gd name="connsiteX12" fmla="*/ 8525747 w 8637954"/>
              <a:gd name="connsiteY12" fmla="*/ 3799380 h 4104457"/>
              <a:gd name="connsiteX13" fmla="*/ 8492711 w 8637954"/>
              <a:gd name="connsiteY13" fmla="*/ 4045410 h 4104457"/>
              <a:gd name="connsiteX14" fmla="*/ 8393608 w 8637954"/>
              <a:gd name="connsiteY14" fmla="*/ 4025728 h 4104457"/>
              <a:gd name="connsiteX15" fmla="*/ 8344057 w 8637954"/>
              <a:gd name="connsiteY15" fmla="*/ 4006045 h 4104457"/>
              <a:gd name="connsiteX16" fmla="*/ 8294504 w 8637954"/>
              <a:gd name="connsiteY16" fmla="*/ 3996204 h 4104457"/>
              <a:gd name="connsiteX17" fmla="*/ 8244953 w 8637954"/>
              <a:gd name="connsiteY17" fmla="*/ 3966681 h 4104457"/>
              <a:gd name="connsiteX18" fmla="*/ 8195401 w 8637954"/>
              <a:gd name="connsiteY18" fmla="*/ 3946998 h 4104457"/>
              <a:gd name="connsiteX19" fmla="*/ 8145849 w 8637954"/>
              <a:gd name="connsiteY19" fmla="*/ 3937157 h 4104457"/>
              <a:gd name="connsiteX20" fmla="*/ 7980675 w 8637954"/>
              <a:gd name="connsiteY20" fmla="*/ 3907633 h 4104457"/>
              <a:gd name="connsiteX21" fmla="*/ 7931124 w 8637954"/>
              <a:gd name="connsiteY21" fmla="*/ 3878110 h 4104457"/>
              <a:gd name="connsiteX22" fmla="*/ 7881572 w 8637954"/>
              <a:gd name="connsiteY22" fmla="*/ 3868269 h 4104457"/>
              <a:gd name="connsiteX23" fmla="*/ 7765951 w 8637954"/>
              <a:gd name="connsiteY23" fmla="*/ 3828904 h 4104457"/>
              <a:gd name="connsiteX24" fmla="*/ 7650329 w 8637954"/>
              <a:gd name="connsiteY24" fmla="*/ 3809221 h 4104457"/>
              <a:gd name="connsiteX25" fmla="*/ 7584261 w 8637954"/>
              <a:gd name="connsiteY25" fmla="*/ 3819062 h 4104457"/>
              <a:gd name="connsiteX26" fmla="*/ 7435605 w 8637954"/>
              <a:gd name="connsiteY26" fmla="*/ 3927316 h 4104457"/>
              <a:gd name="connsiteX27" fmla="*/ 7286949 w 8637954"/>
              <a:gd name="connsiteY27" fmla="*/ 3986363 h 4104457"/>
              <a:gd name="connsiteX28" fmla="*/ 6907051 w 8637954"/>
              <a:gd name="connsiteY28" fmla="*/ 3966681 h 4104457"/>
              <a:gd name="connsiteX29" fmla="*/ 6477602 w 8637954"/>
              <a:gd name="connsiteY29" fmla="*/ 3986363 h 4104457"/>
              <a:gd name="connsiteX30" fmla="*/ 6444566 w 8637954"/>
              <a:gd name="connsiteY30" fmla="*/ 3966681 h 4104457"/>
              <a:gd name="connsiteX31" fmla="*/ 6428049 w 8637954"/>
              <a:gd name="connsiteY31" fmla="*/ 3937157 h 4104457"/>
              <a:gd name="connsiteX32" fmla="*/ 6345463 w 8637954"/>
              <a:gd name="connsiteY32" fmla="*/ 3917474 h 4104457"/>
              <a:gd name="connsiteX33" fmla="*/ 6312429 w 8637954"/>
              <a:gd name="connsiteY33" fmla="*/ 3956840 h 4104457"/>
              <a:gd name="connsiteX34" fmla="*/ 6246359 w 8637954"/>
              <a:gd name="connsiteY34" fmla="*/ 3996204 h 4104457"/>
              <a:gd name="connsiteX35" fmla="*/ 6147256 w 8637954"/>
              <a:gd name="connsiteY35" fmla="*/ 4094616 h 4104457"/>
              <a:gd name="connsiteX36" fmla="*/ 6015117 w 8637954"/>
              <a:gd name="connsiteY36" fmla="*/ 4104457 h 4104457"/>
              <a:gd name="connsiteX37" fmla="*/ 5833427 w 8637954"/>
              <a:gd name="connsiteY37" fmla="*/ 4094616 h 4104457"/>
              <a:gd name="connsiteX38" fmla="*/ 5618702 w 8637954"/>
              <a:gd name="connsiteY38" fmla="*/ 3986363 h 4104457"/>
              <a:gd name="connsiteX39" fmla="*/ 5486563 w 8637954"/>
              <a:gd name="connsiteY39" fmla="*/ 3858428 h 4104457"/>
              <a:gd name="connsiteX40" fmla="*/ 5420494 w 8637954"/>
              <a:gd name="connsiteY40" fmla="*/ 3828904 h 4104457"/>
              <a:gd name="connsiteX41" fmla="*/ 5354425 w 8637954"/>
              <a:gd name="connsiteY41" fmla="*/ 3789539 h 4104457"/>
              <a:gd name="connsiteX42" fmla="*/ 5288356 w 8637954"/>
              <a:gd name="connsiteY42" fmla="*/ 3769857 h 4104457"/>
              <a:gd name="connsiteX43" fmla="*/ 4578112 w 8637954"/>
              <a:gd name="connsiteY43" fmla="*/ 3760016 h 4104457"/>
              <a:gd name="connsiteX44" fmla="*/ 4479008 w 8637954"/>
              <a:gd name="connsiteY44" fmla="*/ 3700968 h 4104457"/>
              <a:gd name="connsiteX45" fmla="*/ 4412938 w 8637954"/>
              <a:gd name="connsiteY45" fmla="*/ 3582874 h 4104457"/>
              <a:gd name="connsiteX46" fmla="*/ 4214731 w 8637954"/>
              <a:gd name="connsiteY46" fmla="*/ 3622239 h 4104457"/>
              <a:gd name="connsiteX47" fmla="*/ 3884385 w 8637954"/>
              <a:gd name="connsiteY47" fmla="*/ 3710809 h 4104457"/>
              <a:gd name="connsiteX48" fmla="*/ 3669661 w 8637954"/>
              <a:gd name="connsiteY48" fmla="*/ 3740333 h 4104457"/>
              <a:gd name="connsiteX49" fmla="*/ 3702695 w 8637954"/>
              <a:gd name="connsiteY49" fmla="*/ 3632080 h 4104457"/>
              <a:gd name="connsiteX50" fmla="*/ 3735729 w 8637954"/>
              <a:gd name="connsiteY50" fmla="*/ 3563192 h 4104457"/>
              <a:gd name="connsiteX51" fmla="*/ 3801799 w 8637954"/>
              <a:gd name="connsiteY51" fmla="*/ 3395891 h 4104457"/>
              <a:gd name="connsiteX52" fmla="*/ 3818316 w 8637954"/>
              <a:gd name="connsiteY52" fmla="*/ 3297479 h 4104457"/>
              <a:gd name="connsiteX53" fmla="*/ 3768764 w 8637954"/>
              <a:gd name="connsiteY53" fmla="*/ 3287638 h 4104457"/>
              <a:gd name="connsiteX54" fmla="*/ 3752247 w 8637954"/>
              <a:gd name="connsiteY54" fmla="*/ 3248273 h 4104457"/>
              <a:gd name="connsiteX55" fmla="*/ 3768764 w 8637954"/>
              <a:gd name="connsiteY55" fmla="*/ 3090814 h 4104457"/>
              <a:gd name="connsiteX56" fmla="*/ 3735729 w 8637954"/>
              <a:gd name="connsiteY56" fmla="*/ 3051449 h 4104457"/>
              <a:gd name="connsiteX57" fmla="*/ 3042003 w 8637954"/>
              <a:gd name="connsiteY57" fmla="*/ 2854625 h 4104457"/>
              <a:gd name="connsiteX58" fmla="*/ 2942899 w 8637954"/>
              <a:gd name="connsiteY58" fmla="*/ 2825102 h 4104457"/>
              <a:gd name="connsiteX59" fmla="*/ 2876830 w 8637954"/>
              <a:gd name="connsiteY59" fmla="*/ 2815261 h 4104457"/>
              <a:gd name="connsiteX60" fmla="*/ 2678622 w 8637954"/>
              <a:gd name="connsiteY60" fmla="*/ 2805420 h 4104457"/>
              <a:gd name="connsiteX61" fmla="*/ 2645587 w 8637954"/>
              <a:gd name="connsiteY61" fmla="*/ 2707008 h 4104457"/>
              <a:gd name="connsiteX62" fmla="*/ 2711657 w 8637954"/>
              <a:gd name="connsiteY62" fmla="*/ 2628278 h 4104457"/>
              <a:gd name="connsiteX63" fmla="*/ 2662105 w 8637954"/>
              <a:gd name="connsiteY63" fmla="*/ 2588913 h 4104457"/>
              <a:gd name="connsiteX64" fmla="*/ 2563002 w 8637954"/>
              <a:gd name="connsiteY64" fmla="*/ 2608595 h 4104457"/>
              <a:gd name="connsiteX65" fmla="*/ 2480415 w 8637954"/>
              <a:gd name="connsiteY65" fmla="*/ 2628278 h 4104457"/>
              <a:gd name="connsiteX66" fmla="*/ 2199620 w 8637954"/>
              <a:gd name="connsiteY66" fmla="*/ 2638119 h 4104457"/>
              <a:gd name="connsiteX67" fmla="*/ 2150069 w 8637954"/>
              <a:gd name="connsiteY67" fmla="*/ 2628278 h 4104457"/>
              <a:gd name="connsiteX68" fmla="*/ 2133552 w 8637954"/>
              <a:gd name="connsiteY68" fmla="*/ 2539707 h 4104457"/>
              <a:gd name="connsiteX69" fmla="*/ 2166586 w 8637954"/>
              <a:gd name="connsiteY69" fmla="*/ 2460978 h 4104457"/>
              <a:gd name="connsiteX70" fmla="*/ 2216137 w 8637954"/>
              <a:gd name="connsiteY70" fmla="*/ 2382248 h 4104457"/>
              <a:gd name="connsiteX71" fmla="*/ 2232656 w 8637954"/>
              <a:gd name="connsiteY71" fmla="*/ 2352724 h 4104457"/>
              <a:gd name="connsiteX72" fmla="*/ 2298725 w 8637954"/>
              <a:gd name="connsiteY72" fmla="*/ 2293677 h 4104457"/>
              <a:gd name="connsiteX73" fmla="*/ 2348276 w 8637954"/>
              <a:gd name="connsiteY73" fmla="*/ 2244471 h 4104457"/>
              <a:gd name="connsiteX74" fmla="*/ 2414346 w 8637954"/>
              <a:gd name="connsiteY74" fmla="*/ 2155901 h 4104457"/>
              <a:gd name="connsiteX75" fmla="*/ 2480415 w 8637954"/>
              <a:gd name="connsiteY75" fmla="*/ 2106694 h 4104457"/>
              <a:gd name="connsiteX76" fmla="*/ 2513449 w 8637954"/>
              <a:gd name="connsiteY76" fmla="*/ 2057489 h 4104457"/>
              <a:gd name="connsiteX77" fmla="*/ 2596036 w 8637954"/>
              <a:gd name="connsiteY77" fmla="*/ 1978759 h 4104457"/>
              <a:gd name="connsiteX78" fmla="*/ 2612553 w 8637954"/>
              <a:gd name="connsiteY78" fmla="*/ 1860664 h 4104457"/>
              <a:gd name="connsiteX79" fmla="*/ 2579519 w 8637954"/>
              <a:gd name="connsiteY79" fmla="*/ 1791776 h 4104457"/>
              <a:gd name="connsiteX80" fmla="*/ 2596036 w 8637954"/>
              <a:gd name="connsiteY80" fmla="*/ 1762252 h 4104457"/>
              <a:gd name="connsiteX81" fmla="*/ 2612553 w 8637954"/>
              <a:gd name="connsiteY81" fmla="*/ 1722888 h 4104457"/>
              <a:gd name="connsiteX82" fmla="*/ 2645587 w 8637954"/>
              <a:gd name="connsiteY82" fmla="*/ 1673681 h 4104457"/>
              <a:gd name="connsiteX83" fmla="*/ 2662105 w 8637954"/>
              <a:gd name="connsiteY83" fmla="*/ 1526064 h 4104457"/>
              <a:gd name="connsiteX84" fmla="*/ 2629070 w 8637954"/>
              <a:gd name="connsiteY84" fmla="*/ 1496540 h 4104457"/>
              <a:gd name="connsiteX85" fmla="*/ 2480415 w 8637954"/>
              <a:gd name="connsiteY85" fmla="*/ 1486699 h 4104457"/>
              <a:gd name="connsiteX86" fmla="*/ 2430863 w 8637954"/>
              <a:gd name="connsiteY86" fmla="*/ 1476858 h 4104457"/>
              <a:gd name="connsiteX87" fmla="*/ 1885792 w 8637954"/>
              <a:gd name="connsiteY87" fmla="*/ 1457175 h 4104457"/>
              <a:gd name="connsiteX88" fmla="*/ 1918827 w 8637954"/>
              <a:gd name="connsiteY88" fmla="*/ 1427652 h 4104457"/>
              <a:gd name="connsiteX89" fmla="*/ 2001413 w 8637954"/>
              <a:gd name="connsiteY89" fmla="*/ 1358763 h 4104457"/>
              <a:gd name="connsiteX90" fmla="*/ 2017930 w 8637954"/>
              <a:gd name="connsiteY90" fmla="*/ 1289875 h 4104457"/>
              <a:gd name="connsiteX91" fmla="*/ 1819723 w 8637954"/>
              <a:gd name="connsiteY91" fmla="*/ 1280034 h 4104457"/>
              <a:gd name="connsiteX92" fmla="*/ 1439825 w 8637954"/>
              <a:gd name="connsiteY92" fmla="*/ 1260351 h 4104457"/>
              <a:gd name="connsiteX93" fmla="*/ 1466331 w 8637954"/>
              <a:gd name="connsiteY93" fmla="*/ 1236864 h 4104457"/>
              <a:gd name="connsiteX94" fmla="*/ 1477444 w 8637954"/>
              <a:gd name="connsiteY94" fmla="*/ 1227275 h 4104457"/>
              <a:gd name="connsiteX95" fmla="*/ 1479076 w 8637954"/>
              <a:gd name="connsiteY95" fmla="*/ 1225973 h 4104457"/>
              <a:gd name="connsiteX96" fmla="*/ 1477891 w 8637954"/>
              <a:gd name="connsiteY96" fmla="*/ 1226890 h 4104457"/>
              <a:gd name="connsiteX97" fmla="*/ 1477444 w 8637954"/>
              <a:gd name="connsiteY97" fmla="*/ 1227275 h 4104457"/>
              <a:gd name="connsiteX98" fmla="*/ 1474459 w 8637954"/>
              <a:gd name="connsiteY98" fmla="*/ 1229657 h 4104457"/>
              <a:gd name="connsiteX99" fmla="*/ 1489377 w 8637954"/>
              <a:gd name="connsiteY99" fmla="*/ 1201304 h 4104457"/>
              <a:gd name="connsiteX100" fmla="*/ 1538929 w 8637954"/>
              <a:gd name="connsiteY100" fmla="*/ 1152098 h 4104457"/>
              <a:gd name="connsiteX101" fmla="*/ 1555446 w 8637954"/>
              <a:gd name="connsiteY101" fmla="*/ 1112733 h 4104457"/>
              <a:gd name="connsiteX102" fmla="*/ 1571963 w 8637954"/>
              <a:gd name="connsiteY102" fmla="*/ 1083210 h 4104457"/>
              <a:gd name="connsiteX103" fmla="*/ 1555446 w 8637954"/>
              <a:gd name="connsiteY103" fmla="*/ 1043845 h 4104457"/>
              <a:gd name="connsiteX104" fmla="*/ 1505894 w 8637954"/>
              <a:gd name="connsiteY104" fmla="*/ 1034004 h 4104457"/>
              <a:gd name="connsiteX105" fmla="*/ 1439825 w 8637954"/>
              <a:gd name="connsiteY105" fmla="*/ 1024163 h 4104457"/>
              <a:gd name="connsiteX106" fmla="*/ 746098 w 8637954"/>
              <a:gd name="connsiteY106" fmla="*/ 1014321 h 4104457"/>
              <a:gd name="connsiteX107" fmla="*/ 448787 w 8637954"/>
              <a:gd name="connsiteY107" fmla="*/ 994639 h 4104457"/>
              <a:gd name="connsiteX108" fmla="*/ 481821 w 8637954"/>
              <a:gd name="connsiteY108" fmla="*/ 955274 h 4104457"/>
              <a:gd name="connsiteX109" fmla="*/ 498339 w 8637954"/>
              <a:gd name="connsiteY109" fmla="*/ 915909 h 4104457"/>
              <a:gd name="connsiteX110" fmla="*/ 547891 w 8637954"/>
              <a:gd name="connsiteY110" fmla="*/ 827338 h 4104457"/>
              <a:gd name="connsiteX111" fmla="*/ 597442 w 8637954"/>
              <a:gd name="connsiteY111" fmla="*/ 787974 h 4104457"/>
              <a:gd name="connsiteX112" fmla="*/ 613959 w 8637954"/>
              <a:gd name="connsiteY112" fmla="*/ 738768 h 4104457"/>
              <a:gd name="connsiteX113" fmla="*/ 630477 w 8637954"/>
              <a:gd name="connsiteY113" fmla="*/ 591150 h 4104457"/>
              <a:gd name="connsiteX114" fmla="*/ 547891 w 8637954"/>
              <a:gd name="connsiteY114" fmla="*/ 581309 h 4104457"/>
              <a:gd name="connsiteX115" fmla="*/ 300131 w 8637954"/>
              <a:gd name="connsiteY115" fmla="*/ 541944 h 4104457"/>
              <a:gd name="connsiteX116" fmla="*/ 52372 w 8637954"/>
              <a:gd name="connsiteY116" fmla="*/ 512420 h 4104457"/>
              <a:gd name="connsiteX117" fmla="*/ 2819 w 8637954"/>
              <a:gd name="connsiteY117" fmla="*/ 492738 h 4104457"/>
              <a:gd name="connsiteX118" fmla="*/ 779133 w 8637954"/>
              <a:gd name="connsiteY118" fmla="*/ 108931 h 4104457"/>
              <a:gd name="connsiteX119" fmla="*/ 878237 w 8637954"/>
              <a:gd name="connsiteY119" fmla="*/ 89249 h 4104457"/>
              <a:gd name="connsiteX120" fmla="*/ 993858 w 8637954"/>
              <a:gd name="connsiteY120" fmla="*/ 79407 h 4104457"/>
              <a:gd name="connsiteX121" fmla="*/ 2612553 w 8637954"/>
              <a:gd name="connsiteY121" fmla="*/ 69566 h 4104457"/>
              <a:gd name="connsiteX122" fmla="*/ 3388866 w 8637954"/>
              <a:gd name="connsiteY122" fmla="*/ 79407 h 4104457"/>
              <a:gd name="connsiteX123" fmla="*/ 3686178 w 8637954"/>
              <a:gd name="connsiteY123" fmla="*/ 99090 h 4104457"/>
              <a:gd name="connsiteX124" fmla="*/ 3867868 w 8637954"/>
              <a:gd name="connsiteY124" fmla="*/ 108931 h 4104457"/>
              <a:gd name="connsiteX125" fmla="*/ 4099110 w 8637954"/>
              <a:gd name="connsiteY125" fmla="*/ 118773 h 4104457"/>
              <a:gd name="connsiteX126" fmla="*/ 4363387 w 8637954"/>
              <a:gd name="connsiteY126" fmla="*/ 148296 h 4104457"/>
              <a:gd name="connsiteX127" fmla="*/ 6048152 w 8637954"/>
              <a:gd name="connsiteY127" fmla="*/ 158137 h 4104457"/>
              <a:gd name="connsiteX128" fmla="*/ 6411532 w 8637954"/>
              <a:gd name="connsiteY128" fmla="*/ 128614 h 4104457"/>
              <a:gd name="connsiteX129" fmla="*/ 6543671 w 8637954"/>
              <a:gd name="connsiteY129" fmla="*/ 118773 h 4104457"/>
              <a:gd name="connsiteX130" fmla="*/ 6956604 w 8637954"/>
              <a:gd name="connsiteY130" fmla="*/ 89249 h 4104457"/>
              <a:gd name="connsiteX131" fmla="*/ 7072224 w 8637954"/>
              <a:gd name="connsiteY131" fmla="*/ 79407 h 4104457"/>
              <a:gd name="connsiteX132" fmla="*/ 8060392 w 8637954"/>
              <a:gd name="connsiteY132" fmla="*/ 1160 h 41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8637954" h="4104457">
                <a:moveTo>
                  <a:pt x="8060392" y="1160"/>
                </a:moveTo>
                <a:cubicBezTo>
                  <a:pt x="8165330" y="5071"/>
                  <a:pt x="8266205" y="19280"/>
                  <a:pt x="8360574" y="49884"/>
                </a:cubicBezTo>
                <a:cubicBezTo>
                  <a:pt x="8583074" y="122042"/>
                  <a:pt x="8371585" y="351681"/>
                  <a:pt x="8377091" y="502579"/>
                </a:cubicBezTo>
                <a:cubicBezTo>
                  <a:pt x="8377091" y="502579"/>
                  <a:pt x="8409050" y="540889"/>
                  <a:pt x="8410125" y="561627"/>
                </a:cubicBezTo>
                <a:cubicBezTo>
                  <a:pt x="8425614" y="860018"/>
                  <a:pt x="8421137" y="1158659"/>
                  <a:pt x="8426643" y="1457175"/>
                </a:cubicBezTo>
                <a:cubicBezTo>
                  <a:pt x="8443160" y="1493260"/>
                  <a:pt x="8463883" y="1528753"/>
                  <a:pt x="8476194" y="1565428"/>
                </a:cubicBezTo>
                <a:cubicBezTo>
                  <a:pt x="8514754" y="1680298"/>
                  <a:pt x="8506044" y="1709774"/>
                  <a:pt x="8525747" y="1821300"/>
                </a:cubicBezTo>
                <a:cubicBezTo>
                  <a:pt x="8529822" y="1844368"/>
                  <a:pt x="8539835" y="1867037"/>
                  <a:pt x="8542264" y="1890188"/>
                </a:cubicBezTo>
                <a:cubicBezTo>
                  <a:pt x="8550857" y="1972104"/>
                  <a:pt x="8553276" y="2054208"/>
                  <a:pt x="8558781" y="2136218"/>
                </a:cubicBezTo>
                <a:cubicBezTo>
                  <a:pt x="8715015" y="2601652"/>
                  <a:pt x="8591816" y="2218547"/>
                  <a:pt x="8591816" y="3464780"/>
                </a:cubicBezTo>
                <a:cubicBezTo>
                  <a:pt x="8591816" y="3484734"/>
                  <a:pt x="8578200" y="3503948"/>
                  <a:pt x="8575298" y="3523827"/>
                </a:cubicBezTo>
                <a:cubicBezTo>
                  <a:pt x="8567176" y="3579480"/>
                  <a:pt x="8564287" y="3635360"/>
                  <a:pt x="8558781" y="3691127"/>
                </a:cubicBezTo>
                <a:cubicBezTo>
                  <a:pt x="8547769" y="3727211"/>
                  <a:pt x="8531320" y="3762855"/>
                  <a:pt x="8525747" y="3799380"/>
                </a:cubicBezTo>
                <a:cubicBezTo>
                  <a:pt x="8484641" y="4068784"/>
                  <a:pt x="8550992" y="3941244"/>
                  <a:pt x="8492711" y="4045410"/>
                </a:cubicBezTo>
                <a:cubicBezTo>
                  <a:pt x="8492711" y="4045410"/>
                  <a:pt x="8425429" y="4034155"/>
                  <a:pt x="8393608" y="4025728"/>
                </a:cubicBezTo>
                <a:cubicBezTo>
                  <a:pt x="8375469" y="4020924"/>
                  <a:pt x="8360574" y="4012606"/>
                  <a:pt x="8344057" y="4006045"/>
                </a:cubicBezTo>
                <a:cubicBezTo>
                  <a:pt x="8327539" y="4002765"/>
                  <a:pt x="8308991" y="4001958"/>
                  <a:pt x="8294504" y="3996204"/>
                </a:cubicBezTo>
                <a:cubicBezTo>
                  <a:pt x="8275068" y="3988484"/>
                  <a:pt x="8262897" y="3975591"/>
                  <a:pt x="8244953" y="3966681"/>
                </a:cubicBezTo>
                <a:cubicBezTo>
                  <a:pt x="8229703" y="3959109"/>
                  <a:pt x="8211918" y="3953559"/>
                  <a:pt x="8195401" y="3946998"/>
                </a:cubicBezTo>
                <a:cubicBezTo>
                  <a:pt x="8178884" y="3943718"/>
                  <a:pt x="8162489" y="3940208"/>
                  <a:pt x="8145849" y="3937157"/>
                </a:cubicBezTo>
                <a:cubicBezTo>
                  <a:pt x="8090909" y="3927085"/>
                  <a:pt x="8032867" y="3921985"/>
                  <a:pt x="7980675" y="3907633"/>
                </a:cubicBezTo>
                <a:cubicBezTo>
                  <a:pt x="7959466" y="3901801"/>
                  <a:pt x="7947641" y="3887951"/>
                  <a:pt x="7931124" y="3878110"/>
                </a:cubicBezTo>
                <a:cubicBezTo>
                  <a:pt x="7914607" y="3874830"/>
                  <a:pt x="7897145" y="3872908"/>
                  <a:pt x="7881572" y="3868269"/>
                </a:cubicBezTo>
                <a:cubicBezTo>
                  <a:pt x="7841870" y="3856441"/>
                  <a:pt x="7806751" y="3839323"/>
                  <a:pt x="7765951" y="3828904"/>
                </a:cubicBezTo>
                <a:cubicBezTo>
                  <a:pt x="7729109" y="3819497"/>
                  <a:pt x="7688871" y="3815782"/>
                  <a:pt x="7650329" y="3809221"/>
                </a:cubicBezTo>
                <a:cubicBezTo>
                  <a:pt x="7628307" y="3812501"/>
                  <a:pt x="7601830" y="3810498"/>
                  <a:pt x="7584261" y="3819062"/>
                </a:cubicBezTo>
                <a:cubicBezTo>
                  <a:pt x="7516846" y="3851926"/>
                  <a:pt x="7480320" y="3887353"/>
                  <a:pt x="7435605" y="3927316"/>
                </a:cubicBezTo>
                <a:cubicBezTo>
                  <a:pt x="7402571" y="3956840"/>
                  <a:pt x="7336501" y="3966681"/>
                  <a:pt x="7286949" y="3986363"/>
                </a:cubicBezTo>
                <a:cubicBezTo>
                  <a:pt x="7153191" y="3974978"/>
                  <a:pt x="7053204" y="3964607"/>
                  <a:pt x="6907051" y="3966681"/>
                </a:cubicBezTo>
                <a:cubicBezTo>
                  <a:pt x="6763519" y="3968717"/>
                  <a:pt x="6620751" y="3979802"/>
                  <a:pt x="6477602" y="3986363"/>
                </a:cubicBezTo>
                <a:cubicBezTo>
                  <a:pt x="6466590" y="3979802"/>
                  <a:pt x="6452579" y="3974637"/>
                  <a:pt x="6444566" y="3966681"/>
                </a:cubicBezTo>
                <a:cubicBezTo>
                  <a:pt x="6435609" y="3957785"/>
                  <a:pt x="6435835" y="3946436"/>
                  <a:pt x="6428049" y="3937157"/>
                </a:cubicBezTo>
                <a:cubicBezTo>
                  <a:pt x="6409799" y="3915410"/>
                  <a:pt x="6392411" y="3889502"/>
                  <a:pt x="6345463" y="3917474"/>
                </a:cubicBezTo>
                <a:cubicBezTo>
                  <a:pt x="6328052" y="3927848"/>
                  <a:pt x="6323441" y="3943718"/>
                  <a:pt x="6312429" y="3956840"/>
                </a:cubicBezTo>
                <a:cubicBezTo>
                  <a:pt x="6290405" y="3969961"/>
                  <a:pt x="6265047" y="3981359"/>
                  <a:pt x="6246359" y="3996204"/>
                </a:cubicBezTo>
                <a:cubicBezTo>
                  <a:pt x="6210854" y="4024410"/>
                  <a:pt x="6202338" y="4075472"/>
                  <a:pt x="6147256" y="4094616"/>
                </a:cubicBezTo>
                <a:cubicBezTo>
                  <a:pt x="6108914" y="4107942"/>
                  <a:pt x="6059164" y="4101177"/>
                  <a:pt x="6015117" y="4104457"/>
                </a:cubicBezTo>
                <a:cubicBezTo>
                  <a:pt x="5954554" y="4101177"/>
                  <a:pt x="5892022" y="4104314"/>
                  <a:pt x="5833427" y="4094616"/>
                </a:cubicBezTo>
                <a:cubicBezTo>
                  <a:pt x="5731561" y="4077757"/>
                  <a:pt x="5680566" y="4032437"/>
                  <a:pt x="5618702" y="3986363"/>
                </a:cubicBezTo>
                <a:cubicBezTo>
                  <a:pt x="5509603" y="3905110"/>
                  <a:pt x="5535850" y="3931839"/>
                  <a:pt x="5486563" y="3858428"/>
                </a:cubicBezTo>
                <a:cubicBezTo>
                  <a:pt x="5464541" y="3848586"/>
                  <a:pt x="5441211" y="3839705"/>
                  <a:pt x="5420494" y="3828904"/>
                </a:cubicBezTo>
                <a:cubicBezTo>
                  <a:pt x="5397055" y="3816685"/>
                  <a:pt x="5379341" y="3800673"/>
                  <a:pt x="5354425" y="3789539"/>
                </a:cubicBezTo>
                <a:cubicBezTo>
                  <a:pt x="5334727" y="3780737"/>
                  <a:pt x="5310378" y="3776418"/>
                  <a:pt x="5288356" y="3769857"/>
                </a:cubicBezTo>
                <a:cubicBezTo>
                  <a:pt x="5051608" y="3766577"/>
                  <a:pt x="4814422" y="3769198"/>
                  <a:pt x="4578112" y="3760016"/>
                </a:cubicBezTo>
                <a:cubicBezTo>
                  <a:pt x="4546011" y="3758768"/>
                  <a:pt x="4484506" y="3711614"/>
                  <a:pt x="4479008" y="3700968"/>
                </a:cubicBezTo>
                <a:cubicBezTo>
                  <a:pt x="4411110" y="3569489"/>
                  <a:pt x="4520610" y="3647025"/>
                  <a:pt x="4412938" y="3582874"/>
                </a:cubicBezTo>
                <a:cubicBezTo>
                  <a:pt x="4412938" y="3582874"/>
                  <a:pt x="4280257" y="3608184"/>
                  <a:pt x="4214731" y="3622239"/>
                </a:cubicBezTo>
                <a:cubicBezTo>
                  <a:pt x="3988403" y="3670784"/>
                  <a:pt x="4049324" y="3654654"/>
                  <a:pt x="3884385" y="3710809"/>
                </a:cubicBezTo>
                <a:cubicBezTo>
                  <a:pt x="3812810" y="3720650"/>
                  <a:pt x="3729067" y="3766075"/>
                  <a:pt x="3669661" y="3740333"/>
                </a:cubicBezTo>
                <a:cubicBezTo>
                  <a:pt x="3619877" y="3718762"/>
                  <a:pt x="3689342" y="3667882"/>
                  <a:pt x="3702695" y="3632080"/>
                </a:cubicBezTo>
                <a:cubicBezTo>
                  <a:pt x="3711390" y="3608767"/>
                  <a:pt x="3725401" y="3586267"/>
                  <a:pt x="3735729" y="3563192"/>
                </a:cubicBezTo>
                <a:cubicBezTo>
                  <a:pt x="3749463" y="3532505"/>
                  <a:pt x="3794257" y="3424351"/>
                  <a:pt x="3801799" y="3395891"/>
                </a:cubicBezTo>
                <a:cubicBezTo>
                  <a:pt x="3810429" y="3363327"/>
                  <a:pt x="3812811" y="3330284"/>
                  <a:pt x="3818316" y="3297479"/>
                </a:cubicBezTo>
                <a:cubicBezTo>
                  <a:pt x="3801799" y="3294199"/>
                  <a:pt x="3779641" y="3295739"/>
                  <a:pt x="3768764" y="3287638"/>
                </a:cubicBezTo>
                <a:cubicBezTo>
                  <a:pt x="3754583" y="3277076"/>
                  <a:pt x="3752247" y="3261799"/>
                  <a:pt x="3752247" y="3248273"/>
                </a:cubicBezTo>
                <a:cubicBezTo>
                  <a:pt x="3752247" y="3195684"/>
                  <a:pt x="3773172" y="3143338"/>
                  <a:pt x="3768764" y="3090814"/>
                </a:cubicBezTo>
                <a:cubicBezTo>
                  <a:pt x="3767534" y="3076162"/>
                  <a:pt x="3746741" y="3064571"/>
                  <a:pt x="3735729" y="3051449"/>
                </a:cubicBezTo>
                <a:cubicBezTo>
                  <a:pt x="3400006" y="2940323"/>
                  <a:pt x="3683055" y="3030908"/>
                  <a:pt x="3042003" y="2854625"/>
                </a:cubicBezTo>
                <a:cubicBezTo>
                  <a:pt x="3008468" y="2845404"/>
                  <a:pt x="2977192" y="2833274"/>
                  <a:pt x="2942899" y="2825102"/>
                </a:cubicBezTo>
                <a:cubicBezTo>
                  <a:pt x="2921822" y="2820079"/>
                  <a:pt x="2899355" y="2816939"/>
                  <a:pt x="2876830" y="2815261"/>
                </a:cubicBezTo>
                <a:cubicBezTo>
                  <a:pt x="2811044" y="2810361"/>
                  <a:pt x="2730754" y="2829824"/>
                  <a:pt x="2678622" y="2805420"/>
                </a:cubicBezTo>
                <a:cubicBezTo>
                  <a:pt x="2634472" y="2784752"/>
                  <a:pt x="2656600" y="2739812"/>
                  <a:pt x="2645587" y="2707008"/>
                </a:cubicBezTo>
                <a:cubicBezTo>
                  <a:pt x="2684669" y="2683723"/>
                  <a:pt x="2727002" y="2669418"/>
                  <a:pt x="2711657" y="2628278"/>
                </a:cubicBezTo>
                <a:cubicBezTo>
                  <a:pt x="2705686" y="2612267"/>
                  <a:pt x="2678622" y="2602035"/>
                  <a:pt x="2662105" y="2588913"/>
                </a:cubicBezTo>
                <a:cubicBezTo>
                  <a:pt x="2662105" y="2588913"/>
                  <a:pt x="2595726" y="2601505"/>
                  <a:pt x="2563002" y="2608595"/>
                </a:cubicBezTo>
                <a:cubicBezTo>
                  <a:pt x="2535137" y="2614632"/>
                  <a:pt x="2507944" y="2621717"/>
                  <a:pt x="2480415" y="2628278"/>
                </a:cubicBezTo>
                <a:cubicBezTo>
                  <a:pt x="2386817" y="2631558"/>
                  <a:pt x="2293380" y="2638119"/>
                  <a:pt x="2199620" y="2638119"/>
                </a:cubicBezTo>
                <a:cubicBezTo>
                  <a:pt x="2182210" y="2638119"/>
                  <a:pt x="2156535" y="2637909"/>
                  <a:pt x="2150069" y="2628278"/>
                </a:cubicBezTo>
                <a:cubicBezTo>
                  <a:pt x="2131552" y="2600698"/>
                  <a:pt x="2139057" y="2569231"/>
                  <a:pt x="2133552" y="2539707"/>
                </a:cubicBezTo>
                <a:lnTo>
                  <a:pt x="2166586" y="2460978"/>
                </a:lnTo>
                <a:cubicBezTo>
                  <a:pt x="2175958" y="2438642"/>
                  <a:pt x="2204772" y="2400306"/>
                  <a:pt x="2216137" y="2382248"/>
                </a:cubicBezTo>
                <a:cubicBezTo>
                  <a:pt x="2222252" y="2372535"/>
                  <a:pt x="2227149" y="2362566"/>
                  <a:pt x="2232656" y="2352724"/>
                </a:cubicBezTo>
                <a:cubicBezTo>
                  <a:pt x="2245212" y="2330283"/>
                  <a:pt x="2277409" y="2313634"/>
                  <a:pt x="2298725" y="2293677"/>
                </a:cubicBezTo>
                <a:cubicBezTo>
                  <a:pt x="2315960" y="2277540"/>
                  <a:pt x="2333919" y="2261580"/>
                  <a:pt x="2348276" y="2244471"/>
                </a:cubicBezTo>
                <a:cubicBezTo>
                  <a:pt x="2415237" y="2164678"/>
                  <a:pt x="2274776" y="2286577"/>
                  <a:pt x="2414346" y="2155901"/>
                </a:cubicBezTo>
                <a:cubicBezTo>
                  <a:pt x="2433274" y="2138180"/>
                  <a:pt x="2462277" y="2124706"/>
                  <a:pt x="2480415" y="2106694"/>
                </a:cubicBezTo>
                <a:cubicBezTo>
                  <a:pt x="2495669" y="2091546"/>
                  <a:pt x="2499050" y="2072931"/>
                  <a:pt x="2513449" y="2057489"/>
                </a:cubicBezTo>
                <a:cubicBezTo>
                  <a:pt x="2538442" y="2030685"/>
                  <a:pt x="2585871" y="2011062"/>
                  <a:pt x="2596036" y="1978759"/>
                </a:cubicBezTo>
                <a:cubicBezTo>
                  <a:pt x="2608254" y="1939934"/>
                  <a:pt x="2612553" y="1900166"/>
                  <a:pt x="2612553" y="1860664"/>
                </a:cubicBezTo>
                <a:cubicBezTo>
                  <a:pt x="2612553" y="1848307"/>
                  <a:pt x="2587308" y="1805699"/>
                  <a:pt x="2579519" y="1791776"/>
                </a:cubicBezTo>
                <a:cubicBezTo>
                  <a:pt x="2585024" y="1781935"/>
                  <a:pt x="2591252" y="1772227"/>
                  <a:pt x="2596036" y="1762252"/>
                </a:cubicBezTo>
                <a:cubicBezTo>
                  <a:pt x="2602272" y="1749248"/>
                  <a:pt x="2605375" y="1735719"/>
                  <a:pt x="2612553" y="1722888"/>
                </a:cubicBezTo>
                <a:cubicBezTo>
                  <a:pt x="2621929" y="1706129"/>
                  <a:pt x="2641189" y="1691152"/>
                  <a:pt x="2645587" y="1673681"/>
                </a:cubicBezTo>
                <a:cubicBezTo>
                  <a:pt x="2657866" y="1624912"/>
                  <a:pt x="2666696" y="1575303"/>
                  <a:pt x="2662105" y="1526064"/>
                </a:cubicBezTo>
                <a:cubicBezTo>
                  <a:pt x="2661004" y="1514255"/>
                  <a:pt x="2640082" y="1506382"/>
                  <a:pt x="2629070" y="1496540"/>
                </a:cubicBezTo>
                <a:cubicBezTo>
                  <a:pt x="2579519" y="1493260"/>
                  <a:pt x="2529594" y="1491582"/>
                  <a:pt x="2480415" y="1486699"/>
                </a:cubicBezTo>
                <a:cubicBezTo>
                  <a:pt x="2463241" y="1484993"/>
                  <a:pt x="2448139" y="1478144"/>
                  <a:pt x="2430863" y="1476858"/>
                </a:cubicBezTo>
                <a:cubicBezTo>
                  <a:pt x="2314321" y="1468178"/>
                  <a:pt x="1968208" y="1459630"/>
                  <a:pt x="1885792" y="1457175"/>
                </a:cubicBezTo>
                <a:cubicBezTo>
                  <a:pt x="1896803" y="1447334"/>
                  <a:pt x="1906118" y="1436738"/>
                  <a:pt x="1918827" y="1427652"/>
                </a:cubicBezTo>
                <a:cubicBezTo>
                  <a:pt x="1963348" y="1395821"/>
                  <a:pt x="1981588" y="1402074"/>
                  <a:pt x="2001413" y="1358763"/>
                </a:cubicBezTo>
                <a:cubicBezTo>
                  <a:pt x="2011657" y="1336385"/>
                  <a:pt x="2012425" y="1312838"/>
                  <a:pt x="2017930" y="1289875"/>
                </a:cubicBezTo>
                <a:cubicBezTo>
                  <a:pt x="1951861" y="1286595"/>
                  <a:pt x="1886021" y="1280034"/>
                  <a:pt x="1819723" y="1280034"/>
                </a:cubicBezTo>
                <a:cubicBezTo>
                  <a:pt x="1433180" y="1280034"/>
                  <a:pt x="1495515" y="1359892"/>
                  <a:pt x="1439825" y="1260351"/>
                </a:cubicBezTo>
                <a:cubicBezTo>
                  <a:pt x="1451659" y="1249775"/>
                  <a:pt x="1460241" y="1242194"/>
                  <a:pt x="1466331" y="1236864"/>
                </a:cubicBezTo>
                <a:lnTo>
                  <a:pt x="1477444" y="1227275"/>
                </a:lnTo>
                <a:lnTo>
                  <a:pt x="1479076" y="1225973"/>
                </a:lnTo>
                <a:cubicBezTo>
                  <a:pt x="1479902" y="1225264"/>
                  <a:pt x="1479761" y="1225322"/>
                  <a:pt x="1477891" y="1226890"/>
                </a:cubicBezTo>
                <a:lnTo>
                  <a:pt x="1477444" y="1227275"/>
                </a:lnTo>
                <a:lnTo>
                  <a:pt x="1474459" y="1229657"/>
                </a:lnTo>
                <a:cubicBezTo>
                  <a:pt x="1466465" y="1235658"/>
                  <a:pt x="1455185" y="1242049"/>
                  <a:pt x="1489377" y="1201304"/>
                </a:cubicBezTo>
                <a:cubicBezTo>
                  <a:pt x="1503734" y="1184196"/>
                  <a:pt x="1525890" y="1169578"/>
                  <a:pt x="1538929" y="1152098"/>
                </a:cubicBezTo>
                <a:cubicBezTo>
                  <a:pt x="1548148" y="1139738"/>
                  <a:pt x="1549209" y="1125738"/>
                  <a:pt x="1555446" y="1112733"/>
                </a:cubicBezTo>
                <a:cubicBezTo>
                  <a:pt x="1560228" y="1102759"/>
                  <a:pt x="1566458" y="1093051"/>
                  <a:pt x="1571963" y="1083210"/>
                </a:cubicBezTo>
                <a:cubicBezTo>
                  <a:pt x="1566458" y="1070088"/>
                  <a:pt x="1569627" y="1054407"/>
                  <a:pt x="1555446" y="1043845"/>
                </a:cubicBezTo>
                <a:cubicBezTo>
                  <a:pt x="1544570" y="1035745"/>
                  <a:pt x="1522635" y="1036854"/>
                  <a:pt x="1505894" y="1034004"/>
                </a:cubicBezTo>
                <a:cubicBezTo>
                  <a:pt x="1484067" y="1030288"/>
                  <a:pt x="1461848" y="1027443"/>
                  <a:pt x="1439825" y="1024163"/>
                </a:cubicBezTo>
                <a:cubicBezTo>
                  <a:pt x="1208583" y="1020882"/>
                  <a:pt x="977235" y="1019618"/>
                  <a:pt x="746098" y="1014321"/>
                </a:cubicBezTo>
                <a:cubicBezTo>
                  <a:pt x="685621" y="1012935"/>
                  <a:pt x="516407" y="999675"/>
                  <a:pt x="448787" y="994639"/>
                </a:cubicBezTo>
                <a:cubicBezTo>
                  <a:pt x="459798" y="981518"/>
                  <a:pt x="473175" y="969010"/>
                  <a:pt x="481821" y="955274"/>
                </a:cubicBezTo>
                <a:cubicBezTo>
                  <a:pt x="489792" y="942610"/>
                  <a:pt x="492833" y="929031"/>
                  <a:pt x="498339" y="915909"/>
                </a:cubicBezTo>
                <a:cubicBezTo>
                  <a:pt x="511008" y="885718"/>
                  <a:pt x="531373" y="856862"/>
                  <a:pt x="547891" y="827338"/>
                </a:cubicBezTo>
                <a:cubicBezTo>
                  <a:pt x="564408" y="814217"/>
                  <a:pt x="586262" y="802962"/>
                  <a:pt x="597442" y="787974"/>
                </a:cubicBezTo>
                <a:cubicBezTo>
                  <a:pt x="608844" y="772689"/>
                  <a:pt x="611166" y="755411"/>
                  <a:pt x="613959" y="738768"/>
                </a:cubicBezTo>
                <a:cubicBezTo>
                  <a:pt x="622196" y="689698"/>
                  <a:pt x="624971" y="640356"/>
                  <a:pt x="630477" y="591150"/>
                </a:cubicBezTo>
                <a:cubicBezTo>
                  <a:pt x="602948" y="587870"/>
                  <a:pt x="575246" y="585070"/>
                  <a:pt x="547891" y="581309"/>
                </a:cubicBezTo>
                <a:cubicBezTo>
                  <a:pt x="436714" y="566023"/>
                  <a:pt x="406571" y="560064"/>
                  <a:pt x="300131" y="541944"/>
                </a:cubicBezTo>
                <a:cubicBezTo>
                  <a:pt x="214554" y="534659"/>
                  <a:pt x="134827" y="530285"/>
                  <a:pt x="52372" y="512420"/>
                </a:cubicBezTo>
                <a:cubicBezTo>
                  <a:pt x="33715" y="508378"/>
                  <a:pt x="-11705" y="500801"/>
                  <a:pt x="2819" y="492738"/>
                </a:cubicBezTo>
                <a:cubicBezTo>
                  <a:pt x="248828" y="356157"/>
                  <a:pt x="520362" y="236867"/>
                  <a:pt x="779133" y="108931"/>
                </a:cubicBezTo>
                <a:cubicBezTo>
                  <a:pt x="795650" y="105651"/>
                  <a:pt x="859223" y="92648"/>
                  <a:pt x="878237" y="89249"/>
                </a:cubicBezTo>
                <a:cubicBezTo>
                  <a:pt x="915526" y="82584"/>
                  <a:pt x="954933" y="79849"/>
                  <a:pt x="993858" y="79407"/>
                </a:cubicBezTo>
                <a:lnTo>
                  <a:pt x="2612553" y="69566"/>
                </a:lnTo>
                <a:lnTo>
                  <a:pt x="3388866" y="79407"/>
                </a:lnTo>
                <a:cubicBezTo>
                  <a:pt x="3488557" y="80671"/>
                  <a:pt x="3586993" y="92977"/>
                  <a:pt x="3686178" y="99090"/>
                </a:cubicBezTo>
                <a:cubicBezTo>
                  <a:pt x="3746668" y="102819"/>
                  <a:pt x="3807249" y="106042"/>
                  <a:pt x="3867868" y="108931"/>
                </a:cubicBezTo>
                <a:cubicBezTo>
                  <a:pt x="3944899" y="112603"/>
                  <a:pt x="4022305" y="113688"/>
                  <a:pt x="4099110" y="118773"/>
                </a:cubicBezTo>
                <a:cubicBezTo>
                  <a:pt x="4321058" y="133466"/>
                  <a:pt x="3874589" y="140632"/>
                  <a:pt x="4363387" y="148296"/>
                </a:cubicBezTo>
                <a:lnTo>
                  <a:pt x="6048152" y="158137"/>
                </a:lnTo>
                <a:cubicBezTo>
                  <a:pt x="6291146" y="144975"/>
                  <a:pt x="6170010" y="154778"/>
                  <a:pt x="6411532" y="128614"/>
                </a:cubicBezTo>
                <a:cubicBezTo>
                  <a:pt x="6455206" y="123883"/>
                  <a:pt x="6499604" y="121955"/>
                  <a:pt x="6543671" y="118773"/>
                </a:cubicBezTo>
                <a:lnTo>
                  <a:pt x="6956604" y="89249"/>
                </a:lnTo>
                <a:cubicBezTo>
                  <a:pt x="6995234" y="86372"/>
                  <a:pt x="7033335" y="80498"/>
                  <a:pt x="7072224" y="79407"/>
                </a:cubicBezTo>
                <a:cubicBezTo>
                  <a:pt x="7394193" y="70380"/>
                  <a:pt x="7745576" y="-10572"/>
                  <a:pt x="8060392" y="11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83566" y="-219405"/>
            <a:ext cx="5631630" cy="7488832"/>
          </a:xfrm>
          <a:custGeom>
            <a:avLst/>
            <a:gdLst>
              <a:gd name="connsiteX0" fmla="*/ 5095254 w 5631630"/>
              <a:gd name="connsiteY0" fmla="*/ 4619180 h 5616624"/>
              <a:gd name="connsiteX1" fmla="*/ 5138117 w 5631630"/>
              <a:gd name="connsiteY1" fmla="*/ 4629654 h 5616624"/>
              <a:gd name="connsiteX2" fmla="*/ 5062476 w 5631630"/>
              <a:gd name="connsiteY2" fmla="*/ 4619796 h 5616624"/>
              <a:gd name="connsiteX3" fmla="*/ 583900 w 5631630"/>
              <a:gd name="connsiteY3" fmla="*/ 0 h 5616624"/>
              <a:gd name="connsiteX4" fmla="*/ 1548322 w 5631630"/>
              <a:gd name="connsiteY4" fmla="*/ 10475 h 5616624"/>
              <a:gd name="connsiteX5" fmla="*/ 2887798 w 5631630"/>
              <a:gd name="connsiteY5" fmla="*/ 31424 h 5616624"/>
              <a:gd name="connsiteX6" fmla="*/ 3391441 w 5631630"/>
              <a:gd name="connsiteY6" fmla="*/ 52372 h 5616624"/>
              <a:gd name="connsiteX7" fmla="*/ 3541462 w 5631630"/>
              <a:gd name="connsiteY7" fmla="*/ 73321 h 5616624"/>
              <a:gd name="connsiteX8" fmla="*/ 3584325 w 5631630"/>
              <a:gd name="connsiteY8" fmla="*/ 83795 h 5616624"/>
              <a:gd name="connsiteX9" fmla="*/ 3691484 w 5631630"/>
              <a:gd name="connsiteY9" fmla="*/ 94269 h 5616624"/>
              <a:gd name="connsiteX10" fmla="*/ 3820073 w 5631630"/>
              <a:gd name="connsiteY10" fmla="*/ 157115 h 5616624"/>
              <a:gd name="connsiteX11" fmla="*/ 3852220 w 5631630"/>
              <a:gd name="connsiteY11" fmla="*/ 167590 h 5616624"/>
              <a:gd name="connsiteX12" fmla="*/ 3884368 w 5631630"/>
              <a:gd name="connsiteY12" fmla="*/ 178064 h 5616624"/>
              <a:gd name="connsiteX13" fmla="*/ 3873652 w 5631630"/>
              <a:gd name="connsiteY13" fmla="*/ 219961 h 5616624"/>
              <a:gd name="connsiteX14" fmla="*/ 3841505 w 5631630"/>
              <a:gd name="connsiteY14" fmla="*/ 240910 h 5616624"/>
              <a:gd name="connsiteX15" fmla="*/ 3777210 w 5631630"/>
              <a:gd name="connsiteY15" fmla="*/ 261859 h 5616624"/>
              <a:gd name="connsiteX16" fmla="*/ 3734346 w 5631630"/>
              <a:gd name="connsiteY16" fmla="*/ 282807 h 5616624"/>
              <a:gd name="connsiteX17" fmla="*/ 3670051 w 5631630"/>
              <a:gd name="connsiteY17" fmla="*/ 303756 h 5616624"/>
              <a:gd name="connsiteX18" fmla="*/ 3637904 w 5631630"/>
              <a:gd name="connsiteY18" fmla="*/ 314231 h 5616624"/>
              <a:gd name="connsiteX19" fmla="*/ 3616472 w 5631630"/>
              <a:gd name="connsiteY19" fmla="*/ 335179 h 5616624"/>
              <a:gd name="connsiteX20" fmla="*/ 3637904 w 5631630"/>
              <a:gd name="connsiteY20" fmla="*/ 366602 h 5616624"/>
              <a:gd name="connsiteX21" fmla="*/ 3680767 w 5631630"/>
              <a:gd name="connsiteY21" fmla="*/ 377077 h 5616624"/>
              <a:gd name="connsiteX22" fmla="*/ 3755778 w 5631630"/>
              <a:gd name="connsiteY22" fmla="*/ 387551 h 5616624"/>
              <a:gd name="connsiteX23" fmla="*/ 3798641 w 5631630"/>
              <a:gd name="connsiteY23" fmla="*/ 408499 h 5616624"/>
              <a:gd name="connsiteX24" fmla="*/ 4087968 w 5631630"/>
              <a:gd name="connsiteY24" fmla="*/ 460871 h 5616624"/>
              <a:gd name="connsiteX25" fmla="*/ 4162978 w 5631630"/>
              <a:gd name="connsiteY25" fmla="*/ 471345 h 5616624"/>
              <a:gd name="connsiteX26" fmla="*/ 4291568 w 5631630"/>
              <a:gd name="connsiteY26" fmla="*/ 492294 h 5616624"/>
              <a:gd name="connsiteX27" fmla="*/ 4441590 w 5631630"/>
              <a:gd name="connsiteY27" fmla="*/ 502768 h 5616624"/>
              <a:gd name="connsiteX28" fmla="*/ 4527316 w 5631630"/>
              <a:gd name="connsiteY28" fmla="*/ 513243 h 5616624"/>
              <a:gd name="connsiteX29" fmla="*/ 4634474 w 5631630"/>
              <a:gd name="connsiteY29" fmla="*/ 523717 h 5616624"/>
              <a:gd name="connsiteX30" fmla="*/ 4688053 w 5631630"/>
              <a:gd name="connsiteY30" fmla="*/ 544665 h 5616624"/>
              <a:gd name="connsiteX31" fmla="*/ 4720200 w 5631630"/>
              <a:gd name="connsiteY31" fmla="*/ 555140 h 5616624"/>
              <a:gd name="connsiteX32" fmla="*/ 4730916 w 5631630"/>
              <a:gd name="connsiteY32" fmla="*/ 586563 h 5616624"/>
              <a:gd name="connsiteX33" fmla="*/ 4623759 w 5631630"/>
              <a:gd name="connsiteY33" fmla="*/ 659883 h 5616624"/>
              <a:gd name="connsiteX34" fmla="*/ 4591611 w 5631630"/>
              <a:gd name="connsiteY34" fmla="*/ 670358 h 5616624"/>
              <a:gd name="connsiteX35" fmla="*/ 4570180 w 5631630"/>
              <a:gd name="connsiteY35" fmla="*/ 701781 h 5616624"/>
              <a:gd name="connsiteX36" fmla="*/ 4516600 w 5631630"/>
              <a:gd name="connsiteY36" fmla="*/ 743678 h 5616624"/>
              <a:gd name="connsiteX37" fmla="*/ 4484453 w 5631630"/>
              <a:gd name="connsiteY37" fmla="*/ 806524 h 5616624"/>
              <a:gd name="connsiteX38" fmla="*/ 4527316 w 5631630"/>
              <a:gd name="connsiteY38" fmla="*/ 890318 h 5616624"/>
              <a:gd name="connsiteX39" fmla="*/ 4570180 w 5631630"/>
              <a:gd name="connsiteY39" fmla="*/ 942690 h 5616624"/>
              <a:gd name="connsiteX40" fmla="*/ 4688053 w 5631630"/>
              <a:gd name="connsiteY40" fmla="*/ 984588 h 5616624"/>
              <a:gd name="connsiteX41" fmla="*/ 4795211 w 5631630"/>
              <a:gd name="connsiteY41" fmla="*/ 1036959 h 5616624"/>
              <a:gd name="connsiteX42" fmla="*/ 4870222 w 5631630"/>
              <a:gd name="connsiteY42" fmla="*/ 1047434 h 5616624"/>
              <a:gd name="connsiteX43" fmla="*/ 4945233 w 5631630"/>
              <a:gd name="connsiteY43" fmla="*/ 1078856 h 5616624"/>
              <a:gd name="connsiteX44" fmla="*/ 5041674 w 5631630"/>
              <a:gd name="connsiteY44" fmla="*/ 1089331 h 5616624"/>
              <a:gd name="connsiteX45" fmla="*/ 5148833 w 5631630"/>
              <a:gd name="connsiteY45" fmla="*/ 1141702 h 5616624"/>
              <a:gd name="connsiteX46" fmla="*/ 5384580 w 5631630"/>
              <a:gd name="connsiteY46" fmla="*/ 1183600 h 5616624"/>
              <a:gd name="connsiteX47" fmla="*/ 5545318 w 5631630"/>
              <a:gd name="connsiteY47" fmla="*/ 1215023 h 5616624"/>
              <a:gd name="connsiteX48" fmla="*/ 5631044 w 5631630"/>
              <a:gd name="connsiteY48" fmla="*/ 1246446 h 5616624"/>
              <a:gd name="connsiteX49" fmla="*/ 5534601 w 5631630"/>
              <a:gd name="connsiteY49" fmla="*/ 1256920 h 5616624"/>
              <a:gd name="connsiteX50" fmla="*/ 5470307 w 5631630"/>
              <a:gd name="connsiteY50" fmla="*/ 1277869 h 5616624"/>
              <a:gd name="connsiteX51" fmla="*/ 5245275 w 5631630"/>
              <a:gd name="connsiteY51" fmla="*/ 1340715 h 5616624"/>
              <a:gd name="connsiteX52" fmla="*/ 4966664 w 5631630"/>
              <a:gd name="connsiteY52" fmla="*/ 1497830 h 5616624"/>
              <a:gd name="connsiteX53" fmla="*/ 4955948 w 5631630"/>
              <a:gd name="connsiteY53" fmla="*/ 1529253 h 5616624"/>
              <a:gd name="connsiteX54" fmla="*/ 5009527 w 5631630"/>
              <a:gd name="connsiteY54" fmla="*/ 1592099 h 5616624"/>
              <a:gd name="connsiteX55" fmla="*/ 5063107 w 5631630"/>
              <a:gd name="connsiteY55" fmla="*/ 1613047 h 5616624"/>
              <a:gd name="connsiteX56" fmla="*/ 5127401 w 5631630"/>
              <a:gd name="connsiteY56" fmla="*/ 1654945 h 5616624"/>
              <a:gd name="connsiteX57" fmla="*/ 5202412 w 5631630"/>
              <a:gd name="connsiteY57" fmla="*/ 1675893 h 5616624"/>
              <a:gd name="connsiteX58" fmla="*/ 5341717 w 5631630"/>
              <a:gd name="connsiteY58" fmla="*/ 1728265 h 5616624"/>
              <a:gd name="connsiteX59" fmla="*/ 5448875 w 5631630"/>
              <a:gd name="connsiteY59" fmla="*/ 1780637 h 5616624"/>
              <a:gd name="connsiteX60" fmla="*/ 5491739 w 5631630"/>
              <a:gd name="connsiteY60" fmla="*/ 1801585 h 5616624"/>
              <a:gd name="connsiteX61" fmla="*/ 5470307 w 5631630"/>
              <a:gd name="connsiteY61" fmla="*/ 1843483 h 5616624"/>
              <a:gd name="connsiteX62" fmla="*/ 5363149 w 5631630"/>
              <a:gd name="connsiteY62" fmla="*/ 1874906 h 5616624"/>
              <a:gd name="connsiteX63" fmla="*/ 5138117 w 5631630"/>
              <a:gd name="connsiteY63" fmla="*/ 1937752 h 5616624"/>
              <a:gd name="connsiteX64" fmla="*/ 5095254 w 5631630"/>
              <a:gd name="connsiteY64" fmla="*/ 1948226 h 5616624"/>
              <a:gd name="connsiteX65" fmla="*/ 4955948 w 5631630"/>
              <a:gd name="connsiteY65" fmla="*/ 2011072 h 5616624"/>
              <a:gd name="connsiteX66" fmla="*/ 4913085 w 5631630"/>
              <a:gd name="connsiteY66" fmla="*/ 2042495 h 5616624"/>
              <a:gd name="connsiteX67" fmla="*/ 4891653 w 5631630"/>
              <a:gd name="connsiteY67" fmla="*/ 2073918 h 5616624"/>
              <a:gd name="connsiteX68" fmla="*/ 4902369 w 5631630"/>
              <a:gd name="connsiteY68" fmla="*/ 2168187 h 5616624"/>
              <a:gd name="connsiteX69" fmla="*/ 5030959 w 5631630"/>
              <a:gd name="connsiteY69" fmla="*/ 2220558 h 5616624"/>
              <a:gd name="connsiteX70" fmla="*/ 5105970 w 5631630"/>
              <a:gd name="connsiteY70" fmla="*/ 2251982 h 5616624"/>
              <a:gd name="connsiteX71" fmla="*/ 5180980 w 5631630"/>
              <a:gd name="connsiteY71" fmla="*/ 2262456 h 5616624"/>
              <a:gd name="connsiteX72" fmla="*/ 5223843 w 5631630"/>
              <a:gd name="connsiteY72" fmla="*/ 2283404 h 5616624"/>
              <a:gd name="connsiteX73" fmla="*/ 5255991 w 5631630"/>
              <a:gd name="connsiteY73" fmla="*/ 2293879 h 5616624"/>
              <a:gd name="connsiteX74" fmla="*/ 5277422 w 5631630"/>
              <a:gd name="connsiteY74" fmla="*/ 2335776 h 5616624"/>
              <a:gd name="connsiteX75" fmla="*/ 5191696 w 5631630"/>
              <a:gd name="connsiteY75" fmla="*/ 2388148 h 5616624"/>
              <a:gd name="connsiteX76" fmla="*/ 5095254 w 5631630"/>
              <a:gd name="connsiteY76" fmla="*/ 2419571 h 5616624"/>
              <a:gd name="connsiteX77" fmla="*/ 4998812 w 5631630"/>
              <a:gd name="connsiteY77" fmla="*/ 2471942 h 5616624"/>
              <a:gd name="connsiteX78" fmla="*/ 4902369 w 5631630"/>
              <a:gd name="connsiteY78" fmla="*/ 2503365 h 5616624"/>
              <a:gd name="connsiteX79" fmla="*/ 4913085 w 5631630"/>
              <a:gd name="connsiteY79" fmla="*/ 2576686 h 5616624"/>
              <a:gd name="connsiteX80" fmla="*/ 5009527 w 5631630"/>
              <a:gd name="connsiteY80" fmla="*/ 2650006 h 5616624"/>
              <a:gd name="connsiteX81" fmla="*/ 4945233 w 5631630"/>
              <a:gd name="connsiteY81" fmla="*/ 2691903 h 5616624"/>
              <a:gd name="connsiteX82" fmla="*/ 4859506 w 5631630"/>
              <a:gd name="connsiteY82" fmla="*/ 2744275 h 5616624"/>
              <a:gd name="connsiteX83" fmla="*/ 4848790 w 5631630"/>
              <a:gd name="connsiteY83" fmla="*/ 2796647 h 5616624"/>
              <a:gd name="connsiteX84" fmla="*/ 4923801 w 5631630"/>
              <a:gd name="connsiteY84" fmla="*/ 2911865 h 5616624"/>
              <a:gd name="connsiteX85" fmla="*/ 4955948 w 5631630"/>
              <a:gd name="connsiteY85" fmla="*/ 2922339 h 5616624"/>
              <a:gd name="connsiteX86" fmla="*/ 5041674 w 5631630"/>
              <a:gd name="connsiteY86" fmla="*/ 2964236 h 5616624"/>
              <a:gd name="connsiteX87" fmla="*/ 4966664 w 5631630"/>
              <a:gd name="connsiteY87" fmla="*/ 3016608 h 5616624"/>
              <a:gd name="connsiteX88" fmla="*/ 4891653 w 5631630"/>
              <a:gd name="connsiteY88" fmla="*/ 3058505 h 5616624"/>
              <a:gd name="connsiteX89" fmla="*/ 4913085 w 5631630"/>
              <a:gd name="connsiteY89" fmla="*/ 3142300 h 5616624"/>
              <a:gd name="connsiteX90" fmla="*/ 5084538 w 5631630"/>
              <a:gd name="connsiteY90" fmla="*/ 3205146 h 5616624"/>
              <a:gd name="connsiteX91" fmla="*/ 5138117 w 5631630"/>
              <a:gd name="connsiteY91" fmla="*/ 3226094 h 5616624"/>
              <a:gd name="connsiteX92" fmla="*/ 5105970 w 5631630"/>
              <a:gd name="connsiteY92" fmla="*/ 3267992 h 5616624"/>
              <a:gd name="connsiteX93" fmla="*/ 5030959 w 5631630"/>
              <a:gd name="connsiteY93" fmla="*/ 3288940 h 5616624"/>
              <a:gd name="connsiteX94" fmla="*/ 4977380 w 5631630"/>
              <a:gd name="connsiteY94" fmla="*/ 3309889 h 5616624"/>
              <a:gd name="connsiteX95" fmla="*/ 4923801 w 5631630"/>
              <a:gd name="connsiteY95" fmla="*/ 3372735 h 5616624"/>
              <a:gd name="connsiteX96" fmla="*/ 4870222 w 5631630"/>
              <a:gd name="connsiteY96" fmla="*/ 3592696 h 5616624"/>
              <a:gd name="connsiteX97" fmla="*/ 4902369 w 5631630"/>
              <a:gd name="connsiteY97" fmla="*/ 3770759 h 5616624"/>
              <a:gd name="connsiteX98" fmla="*/ 5073822 w 5631630"/>
              <a:gd name="connsiteY98" fmla="*/ 3885977 h 5616624"/>
              <a:gd name="connsiteX99" fmla="*/ 4677338 w 5631630"/>
              <a:gd name="connsiteY99" fmla="*/ 3927875 h 5616624"/>
              <a:gd name="connsiteX100" fmla="*/ 4527316 w 5631630"/>
              <a:gd name="connsiteY100" fmla="*/ 3980246 h 5616624"/>
              <a:gd name="connsiteX101" fmla="*/ 4484453 w 5631630"/>
              <a:gd name="connsiteY101" fmla="*/ 3990721 h 5616624"/>
              <a:gd name="connsiteX102" fmla="*/ 4366579 w 5631630"/>
              <a:gd name="connsiteY102" fmla="*/ 4022143 h 5616624"/>
              <a:gd name="connsiteX103" fmla="*/ 4345147 w 5631630"/>
              <a:gd name="connsiteY103" fmla="*/ 4043092 h 5616624"/>
              <a:gd name="connsiteX104" fmla="*/ 4313000 w 5631630"/>
              <a:gd name="connsiteY104" fmla="*/ 4064041 h 5616624"/>
              <a:gd name="connsiteX105" fmla="*/ 4441590 w 5631630"/>
              <a:gd name="connsiteY105" fmla="*/ 4168784 h 5616624"/>
              <a:gd name="connsiteX106" fmla="*/ 4602326 w 5631630"/>
              <a:gd name="connsiteY106" fmla="*/ 4210681 h 5616624"/>
              <a:gd name="connsiteX107" fmla="*/ 4688053 w 5631630"/>
              <a:gd name="connsiteY107" fmla="*/ 4221156 h 5616624"/>
              <a:gd name="connsiteX108" fmla="*/ 4880938 w 5631630"/>
              <a:gd name="connsiteY108" fmla="*/ 4252579 h 5616624"/>
              <a:gd name="connsiteX109" fmla="*/ 4966664 w 5631630"/>
              <a:gd name="connsiteY109" fmla="*/ 4263053 h 5616624"/>
              <a:gd name="connsiteX110" fmla="*/ 5127401 w 5631630"/>
              <a:gd name="connsiteY110" fmla="*/ 4294476 h 5616624"/>
              <a:gd name="connsiteX111" fmla="*/ 4977380 w 5631630"/>
              <a:gd name="connsiteY111" fmla="*/ 4346848 h 5616624"/>
              <a:gd name="connsiteX112" fmla="*/ 4730916 w 5631630"/>
              <a:gd name="connsiteY112" fmla="*/ 4378271 h 5616624"/>
              <a:gd name="connsiteX113" fmla="*/ 4645190 w 5631630"/>
              <a:gd name="connsiteY113" fmla="*/ 4399219 h 5616624"/>
              <a:gd name="connsiteX114" fmla="*/ 4377295 w 5631630"/>
              <a:gd name="connsiteY114" fmla="*/ 4430642 h 5616624"/>
              <a:gd name="connsiteX115" fmla="*/ 4398726 w 5631630"/>
              <a:gd name="connsiteY115" fmla="*/ 4483014 h 5616624"/>
              <a:gd name="connsiteX116" fmla="*/ 4602326 w 5631630"/>
              <a:gd name="connsiteY116" fmla="*/ 4524912 h 5616624"/>
              <a:gd name="connsiteX117" fmla="*/ 4709485 w 5631630"/>
              <a:gd name="connsiteY117" fmla="*/ 4545860 h 5616624"/>
              <a:gd name="connsiteX118" fmla="*/ 4977380 w 5631630"/>
              <a:gd name="connsiteY118" fmla="*/ 4608706 h 5616624"/>
              <a:gd name="connsiteX119" fmla="*/ 5062476 w 5631630"/>
              <a:gd name="connsiteY119" fmla="*/ 4619796 h 5616624"/>
              <a:gd name="connsiteX120" fmla="*/ 4538032 w 5631630"/>
              <a:gd name="connsiteY120" fmla="*/ 4629654 h 5616624"/>
              <a:gd name="connsiteX121" fmla="*/ 4473737 w 5631630"/>
              <a:gd name="connsiteY121" fmla="*/ 4640129 h 5616624"/>
              <a:gd name="connsiteX122" fmla="*/ 4505885 w 5631630"/>
              <a:gd name="connsiteY122" fmla="*/ 4713450 h 5616624"/>
              <a:gd name="connsiteX123" fmla="*/ 4516600 w 5631630"/>
              <a:gd name="connsiteY123" fmla="*/ 4744872 h 5616624"/>
              <a:gd name="connsiteX124" fmla="*/ 4591611 w 5631630"/>
              <a:gd name="connsiteY124" fmla="*/ 4776296 h 5616624"/>
              <a:gd name="connsiteX125" fmla="*/ 4612657 w 5631630"/>
              <a:gd name="connsiteY125" fmla="*/ 4797082 h 5616624"/>
              <a:gd name="connsiteX126" fmla="*/ 4616684 w 5631630"/>
              <a:gd name="connsiteY126" fmla="*/ 4801210 h 5616624"/>
              <a:gd name="connsiteX127" fmla="*/ 4617689 w 5631630"/>
              <a:gd name="connsiteY127" fmla="*/ 4802328 h 5616624"/>
              <a:gd name="connsiteX128" fmla="*/ 4619699 w 5631630"/>
              <a:gd name="connsiteY128" fmla="*/ 4804301 h 5616624"/>
              <a:gd name="connsiteX129" fmla="*/ 4616684 w 5631630"/>
              <a:gd name="connsiteY129" fmla="*/ 4801210 h 5616624"/>
              <a:gd name="connsiteX130" fmla="*/ 4611580 w 5631630"/>
              <a:gd name="connsiteY130" fmla="*/ 4795538 h 5616624"/>
              <a:gd name="connsiteX131" fmla="*/ 4645190 w 5631630"/>
              <a:gd name="connsiteY131" fmla="*/ 4807718 h 5616624"/>
              <a:gd name="connsiteX132" fmla="*/ 4688053 w 5631630"/>
              <a:gd name="connsiteY132" fmla="*/ 4849616 h 5616624"/>
              <a:gd name="connsiteX133" fmla="*/ 4623759 w 5631630"/>
              <a:gd name="connsiteY133" fmla="*/ 4870564 h 5616624"/>
              <a:gd name="connsiteX134" fmla="*/ 4559464 w 5631630"/>
              <a:gd name="connsiteY134" fmla="*/ 4881038 h 5616624"/>
              <a:gd name="connsiteX135" fmla="*/ 4580895 w 5631630"/>
              <a:gd name="connsiteY135" fmla="*/ 4912462 h 5616624"/>
              <a:gd name="connsiteX136" fmla="*/ 4645190 w 5631630"/>
              <a:gd name="connsiteY136" fmla="*/ 4954359 h 5616624"/>
              <a:gd name="connsiteX137" fmla="*/ 4688053 w 5631630"/>
              <a:gd name="connsiteY137" fmla="*/ 5048628 h 5616624"/>
              <a:gd name="connsiteX138" fmla="*/ 4752348 w 5631630"/>
              <a:gd name="connsiteY138" fmla="*/ 5111474 h 5616624"/>
              <a:gd name="connsiteX139" fmla="*/ 4784495 w 5631630"/>
              <a:gd name="connsiteY139" fmla="*/ 5121948 h 5616624"/>
              <a:gd name="connsiteX140" fmla="*/ 4773780 w 5631630"/>
              <a:gd name="connsiteY140" fmla="*/ 5195269 h 5616624"/>
              <a:gd name="connsiteX141" fmla="*/ 4741633 w 5631630"/>
              <a:gd name="connsiteY141" fmla="*/ 5216217 h 5616624"/>
              <a:gd name="connsiteX142" fmla="*/ 4720200 w 5631630"/>
              <a:gd name="connsiteY142" fmla="*/ 5279063 h 5616624"/>
              <a:gd name="connsiteX143" fmla="*/ 4730916 w 5631630"/>
              <a:gd name="connsiteY143" fmla="*/ 5341909 h 5616624"/>
              <a:gd name="connsiteX144" fmla="*/ 4763064 w 5631630"/>
              <a:gd name="connsiteY144" fmla="*/ 5362857 h 5616624"/>
              <a:gd name="connsiteX145" fmla="*/ 4795211 w 5631630"/>
              <a:gd name="connsiteY145" fmla="*/ 5457127 h 5616624"/>
              <a:gd name="connsiteX146" fmla="*/ 4859506 w 5631630"/>
              <a:gd name="connsiteY146" fmla="*/ 5540921 h 5616624"/>
              <a:gd name="connsiteX147" fmla="*/ 4495169 w 5631630"/>
              <a:gd name="connsiteY147" fmla="*/ 5561870 h 5616624"/>
              <a:gd name="connsiteX148" fmla="*/ 4388011 w 5631630"/>
              <a:gd name="connsiteY148" fmla="*/ 5551396 h 5616624"/>
              <a:gd name="connsiteX149" fmla="*/ 4109399 w 5631630"/>
              <a:gd name="connsiteY149" fmla="*/ 5530447 h 5616624"/>
              <a:gd name="connsiteX150" fmla="*/ 3112830 w 5631630"/>
              <a:gd name="connsiteY150" fmla="*/ 5540921 h 5616624"/>
              <a:gd name="connsiteX151" fmla="*/ 3069966 w 5631630"/>
              <a:gd name="connsiteY151" fmla="*/ 5561870 h 5616624"/>
              <a:gd name="connsiteX152" fmla="*/ 3037819 w 5631630"/>
              <a:gd name="connsiteY152" fmla="*/ 5582819 h 5616624"/>
              <a:gd name="connsiteX153" fmla="*/ 208847 w 5631630"/>
              <a:gd name="connsiteY153" fmla="*/ 5540921 h 5616624"/>
              <a:gd name="connsiteX154" fmla="*/ 165983 w 5631630"/>
              <a:gd name="connsiteY154" fmla="*/ 4975308 h 5616624"/>
              <a:gd name="connsiteX155" fmla="*/ 133836 w 5631630"/>
              <a:gd name="connsiteY155" fmla="*/ 4849616 h 5616624"/>
              <a:gd name="connsiteX156" fmla="*/ 101688 w 5631630"/>
              <a:gd name="connsiteY156" fmla="*/ 4462066 h 5616624"/>
              <a:gd name="connsiteX157" fmla="*/ 90973 w 5631630"/>
              <a:gd name="connsiteY157" fmla="*/ 4263053 h 5616624"/>
              <a:gd name="connsiteX158" fmla="*/ 69541 w 5631630"/>
              <a:gd name="connsiteY158" fmla="*/ 4158309 h 5616624"/>
              <a:gd name="connsiteX159" fmla="*/ 58826 w 5631630"/>
              <a:gd name="connsiteY159" fmla="*/ 4064041 h 5616624"/>
              <a:gd name="connsiteX160" fmla="*/ 37394 w 5631630"/>
              <a:gd name="connsiteY160" fmla="*/ 3990721 h 5616624"/>
              <a:gd name="connsiteX161" fmla="*/ 26678 w 5631630"/>
              <a:gd name="connsiteY161" fmla="*/ 3927875 h 5616624"/>
              <a:gd name="connsiteX162" fmla="*/ 37394 w 5631630"/>
              <a:gd name="connsiteY162" fmla="*/ 2241507 h 5616624"/>
              <a:gd name="connsiteX163" fmla="*/ 48109 w 5631630"/>
              <a:gd name="connsiteY163" fmla="*/ 2168187 h 5616624"/>
              <a:gd name="connsiteX164" fmla="*/ 69541 w 5631630"/>
              <a:gd name="connsiteY164" fmla="*/ 2073918 h 5616624"/>
              <a:gd name="connsiteX165" fmla="*/ 80257 w 5631630"/>
              <a:gd name="connsiteY165" fmla="*/ 1969174 h 5616624"/>
              <a:gd name="connsiteX166" fmla="*/ 101688 w 5631630"/>
              <a:gd name="connsiteY166" fmla="*/ 1927277 h 5616624"/>
              <a:gd name="connsiteX167" fmla="*/ 112404 w 5631630"/>
              <a:gd name="connsiteY167" fmla="*/ 1843483 h 5616624"/>
              <a:gd name="connsiteX168" fmla="*/ 144552 w 5631630"/>
              <a:gd name="connsiteY168" fmla="*/ 1707317 h 5616624"/>
              <a:gd name="connsiteX169" fmla="*/ 155267 w 5631630"/>
              <a:gd name="connsiteY169" fmla="*/ 1602573 h 5616624"/>
              <a:gd name="connsiteX170" fmla="*/ 176700 w 5631630"/>
              <a:gd name="connsiteY170" fmla="*/ 1539727 h 5616624"/>
              <a:gd name="connsiteX171" fmla="*/ 187415 w 5631630"/>
              <a:gd name="connsiteY171" fmla="*/ 1508304 h 5616624"/>
              <a:gd name="connsiteX172" fmla="*/ 198131 w 5631630"/>
              <a:gd name="connsiteY172" fmla="*/ 261859 h 5616624"/>
              <a:gd name="connsiteX173" fmla="*/ 219562 w 5631630"/>
              <a:gd name="connsiteY173" fmla="*/ 240910 h 5616624"/>
              <a:gd name="connsiteX174" fmla="*/ 230278 w 5631630"/>
              <a:gd name="connsiteY174" fmla="*/ 199013 h 5616624"/>
              <a:gd name="connsiteX175" fmla="*/ 262426 w 5631630"/>
              <a:gd name="connsiteY175" fmla="*/ 115218 h 5616624"/>
              <a:gd name="connsiteX176" fmla="*/ 273141 w 5631630"/>
              <a:gd name="connsiteY176" fmla="*/ 41898 h 5616624"/>
              <a:gd name="connsiteX177" fmla="*/ 583900 w 5631630"/>
              <a:gd name="connsiteY177" fmla="*/ 0 h 561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5631630" h="5616624">
                <a:moveTo>
                  <a:pt x="5095254" y="4619180"/>
                </a:moveTo>
                <a:cubicBezTo>
                  <a:pt x="5109542" y="4622671"/>
                  <a:pt x="5152784" y="4630958"/>
                  <a:pt x="5138117" y="4629654"/>
                </a:cubicBezTo>
                <a:lnTo>
                  <a:pt x="5062476" y="4619796"/>
                </a:lnTo>
                <a:close/>
                <a:moveTo>
                  <a:pt x="583900" y="0"/>
                </a:moveTo>
                <a:cubicBezTo>
                  <a:pt x="905394" y="0"/>
                  <a:pt x="1226849" y="6983"/>
                  <a:pt x="1548322" y="10475"/>
                </a:cubicBezTo>
                <a:cubicBezTo>
                  <a:pt x="2062196" y="66285"/>
                  <a:pt x="1540601" y="12877"/>
                  <a:pt x="2887798" y="31424"/>
                </a:cubicBezTo>
                <a:cubicBezTo>
                  <a:pt x="2984371" y="32753"/>
                  <a:pt x="3281297" y="47245"/>
                  <a:pt x="3391441" y="52372"/>
                </a:cubicBezTo>
                <a:cubicBezTo>
                  <a:pt x="3489118" y="76241"/>
                  <a:pt x="3370927" y="49507"/>
                  <a:pt x="3541462" y="73321"/>
                </a:cubicBezTo>
                <a:cubicBezTo>
                  <a:pt x="3556041" y="75357"/>
                  <a:pt x="3569746" y="81759"/>
                  <a:pt x="3584325" y="83795"/>
                </a:cubicBezTo>
                <a:cubicBezTo>
                  <a:pt x="3619862" y="88757"/>
                  <a:pt x="3655764" y="90778"/>
                  <a:pt x="3691484" y="94269"/>
                </a:cubicBezTo>
                <a:cubicBezTo>
                  <a:pt x="3774575" y="148416"/>
                  <a:pt x="3731342" y="128205"/>
                  <a:pt x="3820073" y="157115"/>
                </a:cubicBezTo>
                <a:lnTo>
                  <a:pt x="3852220" y="167590"/>
                </a:lnTo>
                <a:lnTo>
                  <a:pt x="3884368" y="178064"/>
                </a:lnTo>
                <a:cubicBezTo>
                  <a:pt x="3880796" y="192030"/>
                  <a:pt x="3881822" y="207984"/>
                  <a:pt x="3873652" y="219961"/>
                </a:cubicBezTo>
                <a:cubicBezTo>
                  <a:pt x="3866508" y="230436"/>
                  <a:pt x="3853273" y="235797"/>
                  <a:pt x="3841505" y="240910"/>
                </a:cubicBezTo>
                <a:cubicBezTo>
                  <a:pt x="3820861" y="249878"/>
                  <a:pt x="3797416" y="251984"/>
                  <a:pt x="3777210" y="261859"/>
                </a:cubicBezTo>
                <a:cubicBezTo>
                  <a:pt x="3762922" y="268842"/>
                  <a:pt x="3749178" y="277008"/>
                  <a:pt x="3734346" y="282807"/>
                </a:cubicBezTo>
                <a:cubicBezTo>
                  <a:pt x="3713371" y="291008"/>
                  <a:pt x="3691483" y="296773"/>
                  <a:pt x="3670051" y="303756"/>
                </a:cubicBezTo>
                <a:lnTo>
                  <a:pt x="3637904" y="314231"/>
                </a:lnTo>
                <a:cubicBezTo>
                  <a:pt x="3630760" y="321214"/>
                  <a:pt x="3616472" y="325304"/>
                  <a:pt x="3616472" y="335179"/>
                </a:cubicBezTo>
                <a:cubicBezTo>
                  <a:pt x="3616472" y="347768"/>
                  <a:pt x="3627189" y="359619"/>
                  <a:pt x="3637904" y="366602"/>
                </a:cubicBezTo>
                <a:cubicBezTo>
                  <a:pt x="3650158" y="374588"/>
                  <a:pt x="3666278" y="374502"/>
                  <a:pt x="3680767" y="377077"/>
                </a:cubicBezTo>
                <a:cubicBezTo>
                  <a:pt x="3705617" y="381493"/>
                  <a:pt x="3730775" y="384060"/>
                  <a:pt x="3755778" y="387551"/>
                </a:cubicBezTo>
                <a:cubicBezTo>
                  <a:pt x="3770066" y="394534"/>
                  <a:pt x="3783628" y="403163"/>
                  <a:pt x="3798641" y="408499"/>
                </a:cubicBezTo>
                <a:cubicBezTo>
                  <a:pt x="3890129" y="441018"/>
                  <a:pt x="3995112" y="447425"/>
                  <a:pt x="4087968" y="460871"/>
                </a:cubicBezTo>
                <a:cubicBezTo>
                  <a:pt x="4112952" y="464489"/>
                  <a:pt x="4138212" y="466503"/>
                  <a:pt x="4162978" y="471345"/>
                </a:cubicBezTo>
                <a:cubicBezTo>
                  <a:pt x="4210822" y="480698"/>
                  <a:pt x="4240827" y="487571"/>
                  <a:pt x="4291568" y="492294"/>
                </a:cubicBezTo>
                <a:cubicBezTo>
                  <a:pt x="4341477" y="496940"/>
                  <a:pt x="4391661" y="498332"/>
                  <a:pt x="4441590" y="502768"/>
                </a:cubicBezTo>
                <a:cubicBezTo>
                  <a:pt x="4470270" y="505317"/>
                  <a:pt x="4498695" y="510134"/>
                  <a:pt x="4527316" y="513243"/>
                </a:cubicBezTo>
                <a:cubicBezTo>
                  <a:pt x="4562994" y="517117"/>
                  <a:pt x="4598755" y="520226"/>
                  <a:pt x="4634474" y="523717"/>
                </a:cubicBezTo>
                <a:cubicBezTo>
                  <a:pt x="4652334" y="530700"/>
                  <a:pt x="4670043" y="538063"/>
                  <a:pt x="4688053" y="544665"/>
                </a:cubicBezTo>
                <a:cubicBezTo>
                  <a:pt x="4698630" y="548542"/>
                  <a:pt x="4712214" y="547333"/>
                  <a:pt x="4720200" y="555140"/>
                </a:cubicBezTo>
                <a:cubicBezTo>
                  <a:pt x="4728187" y="562948"/>
                  <a:pt x="4727344" y="576089"/>
                  <a:pt x="4730916" y="586563"/>
                </a:cubicBezTo>
                <a:cubicBezTo>
                  <a:pt x="4711351" y="600906"/>
                  <a:pt x="4639594" y="654723"/>
                  <a:pt x="4623759" y="659883"/>
                </a:cubicBezTo>
                <a:lnTo>
                  <a:pt x="4591611" y="670358"/>
                </a:lnTo>
                <a:cubicBezTo>
                  <a:pt x="4584467" y="680832"/>
                  <a:pt x="4578225" y="691951"/>
                  <a:pt x="4570180" y="701781"/>
                </a:cubicBezTo>
                <a:cubicBezTo>
                  <a:pt x="4552731" y="723100"/>
                  <a:pt x="4540467" y="728125"/>
                  <a:pt x="4516600" y="743678"/>
                </a:cubicBezTo>
                <a:cubicBezTo>
                  <a:pt x="4505765" y="759565"/>
                  <a:pt x="4484453" y="784842"/>
                  <a:pt x="4484453" y="806524"/>
                </a:cubicBezTo>
                <a:cubicBezTo>
                  <a:pt x="4484453" y="865686"/>
                  <a:pt x="4493680" y="852743"/>
                  <a:pt x="4527316" y="890318"/>
                </a:cubicBezTo>
                <a:cubicBezTo>
                  <a:pt x="4542377" y="907143"/>
                  <a:pt x="4552320" y="928724"/>
                  <a:pt x="4570180" y="942690"/>
                </a:cubicBezTo>
                <a:cubicBezTo>
                  <a:pt x="4610473" y="974199"/>
                  <a:pt x="4641605" y="975508"/>
                  <a:pt x="4688053" y="984588"/>
                </a:cubicBezTo>
                <a:cubicBezTo>
                  <a:pt x="4724286" y="1005837"/>
                  <a:pt x="4753548" y="1026778"/>
                  <a:pt x="4795211" y="1036959"/>
                </a:cubicBezTo>
                <a:cubicBezTo>
                  <a:pt x="4819714" y="1042947"/>
                  <a:pt x="4845218" y="1043942"/>
                  <a:pt x="4870222" y="1047434"/>
                </a:cubicBezTo>
                <a:cubicBezTo>
                  <a:pt x="4895226" y="1057908"/>
                  <a:pt x="4918842" y="1072408"/>
                  <a:pt x="4945233" y="1078856"/>
                </a:cubicBezTo>
                <a:cubicBezTo>
                  <a:pt x="4976612" y="1086525"/>
                  <a:pt x="5010831" y="1079810"/>
                  <a:pt x="5041674" y="1089331"/>
                </a:cubicBezTo>
                <a:cubicBezTo>
                  <a:pt x="5079756" y="1101086"/>
                  <a:pt x="5110389" y="1131134"/>
                  <a:pt x="5148833" y="1141702"/>
                </a:cubicBezTo>
                <a:cubicBezTo>
                  <a:pt x="5225721" y="1162840"/>
                  <a:pt x="5307094" y="1164665"/>
                  <a:pt x="5384580" y="1183600"/>
                </a:cubicBezTo>
                <a:cubicBezTo>
                  <a:pt x="5494810" y="1210536"/>
                  <a:pt x="5441148" y="1200476"/>
                  <a:pt x="5545318" y="1215023"/>
                </a:cubicBezTo>
                <a:cubicBezTo>
                  <a:pt x="5573893" y="1225497"/>
                  <a:pt x="5638446" y="1217506"/>
                  <a:pt x="5631044" y="1246446"/>
                </a:cubicBezTo>
                <a:cubicBezTo>
                  <a:pt x="5623199" y="1277118"/>
                  <a:pt x="5566319" y="1250719"/>
                  <a:pt x="5534601" y="1256920"/>
                </a:cubicBezTo>
                <a:cubicBezTo>
                  <a:pt x="5512449" y="1261250"/>
                  <a:pt x="5491967" y="1271596"/>
                  <a:pt x="5470307" y="1277869"/>
                </a:cubicBezTo>
                <a:cubicBezTo>
                  <a:pt x="5395509" y="1299532"/>
                  <a:pt x="5313762" y="1304201"/>
                  <a:pt x="5245275" y="1340715"/>
                </a:cubicBezTo>
                <a:cubicBezTo>
                  <a:pt x="4993849" y="1474766"/>
                  <a:pt x="5081138" y="1413910"/>
                  <a:pt x="4966664" y="1497830"/>
                </a:cubicBezTo>
                <a:cubicBezTo>
                  <a:pt x="4963092" y="1508304"/>
                  <a:pt x="4954351" y="1518323"/>
                  <a:pt x="4955948" y="1529253"/>
                </a:cubicBezTo>
                <a:cubicBezTo>
                  <a:pt x="4960778" y="1562300"/>
                  <a:pt x="4982116" y="1578703"/>
                  <a:pt x="5009527" y="1592099"/>
                </a:cubicBezTo>
                <a:cubicBezTo>
                  <a:pt x="5026732" y="1600507"/>
                  <a:pt x="5046220" y="1604044"/>
                  <a:pt x="5063107" y="1613047"/>
                </a:cubicBezTo>
                <a:cubicBezTo>
                  <a:pt x="5085719" y="1625103"/>
                  <a:pt x="5104015" y="1644394"/>
                  <a:pt x="5127401" y="1654945"/>
                </a:cubicBezTo>
                <a:cubicBezTo>
                  <a:pt x="5151012" y="1665596"/>
                  <a:pt x="5177867" y="1667496"/>
                  <a:pt x="5202412" y="1675893"/>
                </a:cubicBezTo>
                <a:cubicBezTo>
                  <a:pt x="5249370" y="1691958"/>
                  <a:pt x="5296091" y="1708875"/>
                  <a:pt x="5341717" y="1728265"/>
                </a:cubicBezTo>
                <a:cubicBezTo>
                  <a:pt x="5378340" y="1743829"/>
                  <a:pt x="5413156" y="1763179"/>
                  <a:pt x="5448875" y="1780637"/>
                </a:cubicBezTo>
                <a:lnTo>
                  <a:pt x="5491739" y="1801585"/>
                </a:lnTo>
                <a:cubicBezTo>
                  <a:pt x="5484595" y="1815551"/>
                  <a:pt x="5483086" y="1834114"/>
                  <a:pt x="5470307" y="1843483"/>
                </a:cubicBezTo>
                <a:cubicBezTo>
                  <a:pt x="5455087" y="1854640"/>
                  <a:pt x="5386827" y="1868426"/>
                  <a:pt x="5363149" y="1874906"/>
                </a:cubicBezTo>
                <a:cubicBezTo>
                  <a:pt x="5288026" y="1895466"/>
                  <a:pt x="5213800" y="1919258"/>
                  <a:pt x="5138117" y="1937752"/>
                </a:cubicBezTo>
                <a:cubicBezTo>
                  <a:pt x="5123829" y="1941243"/>
                  <a:pt x="5108872" y="1942745"/>
                  <a:pt x="5095254" y="1948226"/>
                </a:cubicBezTo>
                <a:cubicBezTo>
                  <a:pt x="5047964" y="1967259"/>
                  <a:pt x="5001147" y="1987682"/>
                  <a:pt x="4955948" y="2011072"/>
                </a:cubicBezTo>
                <a:cubicBezTo>
                  <a:pt x="4940164" y="2019240"/>
                  <a:pt x="4927373" y="2032021"/>
                  <a:pt x="4913085" y="2042495"/>
                </a:cubicBezTo>
                <a:cubicBezTo>
                  <a:pt x="4905941" y="2052969"/>
                  <a:pt x="4892723" y="2061373"/>
                  <a:pt x="4891653" y="2073918"/>
                </a:cubicBezTo>
                <a:cubicBezTo>
                  <a:pt x="4888967" y="2105425"/>
                  <a:pt x="4889929" y="2139002"/>
                  <a:pt x="4902369" y="2168187"/>
                </a:cubicBezTo>
                <a:cubicBezTo>
                  <a:pt x="4917818" y="2204427"/>
                  <a:pt x="5011982" y="2215921"/>
                  <a:pt x="5030959" y="2220558"/>
                </a:cubicBezTo>
                <a:cubicBezTo>
                  <a:pt x="5054196" y="2231915"/>
                  <a:pt x="5079689" y="2246844"/>
                  <a:pt x="5105970" y="2251982"/>
                </a:cubicBezTo>
                <a:cubicBezTo>
                  <a:pt x="5130737" y="2256824"/>
                  <a:pt x="5155977" y="2258965"/>
                  <a:pt x="5180980" y="2262456"/>
                </a:cubicBezTo>
                <a:cubicBezTo>
                  <a:pt x="5195268" y="2269439"/>
                  <a:pt x="5209160" y="2277253"/>
                  <a:pt x="5223843" y="2283404"/>
                </a:cubicBezTo>
                <a:cubicBezTo>
                  <a:pt x="5234226" y="2287754"/>
                  <a:pt x="5248003" y="2286072"/>
                  <a:pt x="5255991" y="2293879"/>
                </a:cubicBezTo>
                <a:cubicBezTo>
                  <a:pt x="5267286" y="2304920"/>
                  <a:pt x="5270278" y="2321811"/>
                  <a:pt x="5277422" y="2335776"/>
                </a:cubicBezTo>
                <a:cubicBezTo>
                  <a:pt x="5243706" y="2360495"/>
                  <a:pt x="5230923" y="2373770"/>
                  <a:pt x="5191696" y="2388148"/>
                </a:cubicBezTo>
                <a:cubicBezTo>
                  <a:pt x="5109838" y="2418152"/>
                  <a:pt x="5189063" y="2373723"/>
                  <a:pt x="5095254" y="2419571"/>
                </a:cubicBezTo>
                <a:cubicBezTo>
                  <a:pt x="5062361" y="2435647"/>
                  <a:pt x="5032417" y="2457343"/>
                  <a:pt x="4998812" y="2471942"/>
                </a:cubicBezTo>
                <a:cubicBezTo>
                  <a:pt x="4967846" y="2485394"/>
                  <a:pt x="4902369" y="2503365"/>
                  <a:pt x="4902369" y="2503365"/>
                </a:cubicBezTo>
                <a:cubicBezTo>
                  <a:pt x="4905941" y="2527806"/>
                  <a:pt x="4897091" y="2557578"/>
                  <a:pt x="4913085" y="2576686"/>
                </a:cubicBezTo>
                <a:cubicBezTo>
                  <a:pt x="5047845" y="2737681"/>
                  <a:pt x="4974945" y="2548596"/>
                  <a:pt x="5009527" y="2650006"/>
                </a:cubicBezTo>
                <a:cubicBezTo>
                  <a:pt x="4988096" y="2663972"/>
                  <a:pt x="4966963" y="2678386"/>
                  <a:pt x="4945233" y="2691903"/>
                </a:cubicBezTo>
                <a:cubicBezTo>
                  <a:pt x="4803053" y="2780344"/>
                  <a:pt x="4956940" y="2680783"/>
                  <a:pt x="4859506" y="2744275"/>
                </a:cubicBezTo>
                <a:cubicBezTo>
                  <a:pt x="4855934" y="2761732"/>
                  <a:pt x="4844974" y="2779239"/>
                  <a:pt x="4848790" y="2796647"/>
                </a:cubicBezTo>
                <a:cubicBezTo>
                  <a:pt x="4862278" y="2858175"/>
                  <a:pt x="4875052" y="2888038"/>
                  <a:pt x="4923801" y="2911865"/>
                </a:cubicBezTo>
                <a:cubicBezTo>
                  <a:pt x="4933904" y="2916802"/>
                  <a:pt x="4945665" y="2917770"/>
                  <a:pt x="4955948" y="2922339"/>
                </a:cubicBezTo>
                <a:cubicBezTo>
                  <a:pt x="4985033" y="2935262"/>
                  <a:pt x="5041674" y="2964236"/>
                  <a:pt x="5041674" y="2964236"/>
                </a:cubicBezTo>
                <a:cubicBezTo>
                  <a:pt x="5023277" y="2977723"/>
                  <a:pt x="4988599" y="3004356"/>
                  <a:pt x="4966664" y="3016608"/>
                </a:cubicBezTo>
                <a:cubicBezTo>
                  <a:pt x="4871484" y="3069772"/>
                  <a:pt x="4969986" y="3007462"/>
                  <a:pt x="4891653" y="3058505"/>
                </a:cubicBezTo>
                <a:cubicBezTo>
                  <a:pt x="4898798" y="3086436"/>
                  <a:pt x="4891501" y="3122709"/>
                  <a:pt x="4913085" y="3142300"/>
                </a:cubicBezTo>
                <a:cubicBezTo>
                  <a:pt x="4971789" y="3195582"/>
                  <a:pt x="5023103" y="3185129"/>
                  <a:pt x="5084538" y="3205146"/>
                </a:cubicBezTo>
                <a:cubicBezTo>
                  <a:pt x="5102787" y="3211092"/>
                  <a:pt x="5120257" y="3219111"/>
                  <a:pt x="5138117" y="3226094"/>
                </a:cubicBezTo>
                <a:cubicBezTo>
                  <a:pt x="5127401" y="3240060"/>
                  <a:pt x="5121284" y="3259010"/>
                  <a:pt x="5105970" y="3267992"/>
                </a:cubicBezTo>
                <a:cubicBezTo>
                  <a:pt x="5083672" y="3281070"/>
                  <a:pt x="5055629" y="3280903"/>
                  <a:pt x="5030959" y="3288940"/>
                </a:cubicBezTo>
                <a:cubicBezTo>
                  <a:pt x="5012710" y="3294885"/>
                  <a:pt x="4995239" y="3302906"/>
                  <a:pt x="4977380" y="3309889"/>
                </a:cubicBezTo>
                <a:cubicBezTo>
                  <a:pt x="4966555" y="3320469"/>
                  <a:pt x="4927780" y="3354264"/>
                  <a:pt x="4923801" y="3372735"/>
                </a:cubicBezTo>
                <a:cubicBezTo>
                  <a:pt x="4874473" y="3601763"/>
                  <a:pt x="4941156" y="3477137"/>
                  <a:pt x="4870222" y="3592696"/>
                </a:cubicBezTo>
                <a:cubicBezTo>
                  <a:pt x="4880938" y="3652051"/>
                  <a:pt x="4876678" y="3715968"/>
                  <a:pt x="4902369" y="3770759"/>
                </a:cubicBezTo>
                <a:cubicBezTo>
                  <a:pt x="4926844" y="3822957"/>
                  <a:pt x="5025903" y="3862557"/>
                  <a:pt x="5073822" y="3885977"/>
                </a:cubicBezTo>
                <a:cubicBezTo>
                  <a:pt x="4902100" y="3927940"/>
                  <a:pt x="5158405" y="3867589"/>
                  <a:pt x="4677338" y="3927875"/>
                </a:cubicBezTo>
                <a:cubicBezTo>
                  <a:pt x="4661265" y="3929889"/>
                  <a:pt x="4529938" y="3979392"/>
                  <a:pt x="4527316" y="3980246"/>
                </a:cubicBezTo>
                <a:cubicBezTo>
                  <a:pt x="4513344" y="3984799"/>
                  <a:pt x="4498661" y="3986933"/>
                  <a:pt x="4484453" y="3990721"/>
                </a:cubicBezTo>
                <a:cubicBezTo>
                  <a:pt x="4344315" y="4028078"/>
                  <a:pt x="4463534" y="3998451"/>
                  <a:pt x="4366579" y="4022143"/>
                </a:cubicBezTo>
                <a:cubicBezTo>
                  <a:pt x="4359435" y="4029126"/>
                  <a:pt x="4353037" y="4036923"/>
                  <a:pt x="4345147" y="4043092"/>
                </a:cubicBezTo>
                <a:cubicBezTo>
                  <a:pt x="4335091" y="4050956"/>
                  <a:pt x="4314597" y="4051550"/>
                  <a:pt x="4313000" y="4064041"/>
                </a:cubicBezTo>
                <a:cubicBezTo>
                  <a:pt x="4302902" y="4143010"/>
                  <a:pt x="4387868" y="4151981"/>
                  <a:pt x="4441590" y="4168784"/>
                </a:cubicBezTo>
                <a:cubicBezTo>
                  <a:pt x="4494403" y="4185303"/>
                  <a:pt x="4548141" y="4199167"/>
                  <a:pt x="4602326" y="4210681"/>
                </a:cubicBezTo>
                <a:cubicBezTo>
                  <a:pt x="4630468" y="4216661"/>
                  <a:pt x="4659590" y="4216876"/>
                  <a:pt x="4688053" y="4221156"/>
                </a:cubicBezTo>
                <a:cubicBezTo>
                  <a:pt x="4752477" y="4230844"/>
                  <a:pt x="4816514" y="4242891"/>
                  <a:pt x="4880938" y="4252579"/>
                </a:cubicBezTo>
                <a:cubicBezTo>
                  <a:pt x="4909401" y="4256859"/>
                  <a:pt x="4938219" y="4258662"/>
                  <a:pt x="4966664" y="4263053"/>
                </a:cubicBezTo>
                <a:cubicBezTo>
                  <a:pt x="5064642" y="4278175"/>
                  <a:pt x="5058476" y="4277633"/>
                  <a:pt x="5127401" y="4294476"/>
                </a:cubicBezTo>
                <a:cubicBezTo>
                  <a:pt x="5120592" y="4296972"/>
                  <a:pt x="4996552" y="4343617"/>
                  <a:pt x="4977380" y="4346848"/>
                </a:cubicBezTo>
                <a:cubicBezTo>
                  <a:pt x="4895734" y="4360608"/>
                  <a:pt x="4812709" y="4365376"/>
                  <a:pt x="4730916" y="4378271"/>
                </a:cubicBezTo>
                <a:cubicBezTo>
                  <a:pt x="4701837" y="4382855"/>
                  <a:pt x="4674209" y="4394286"/>
                  <a:pt x="4645190" y="4399219"/>
                </a:cubicBezTo>
                <a:cubicBezTo>
                  <a:pt x="4556646" y="4414271"/>
                  <a:pt x="4466663" y="4421907"/>
                  <a:pt x="4377295" y="4430642"/>
                </a:cubicBezTo>
                <a:cubicBezTo>
                  <a:pt x="4384439" y="4448100"/>
                  <a:pt x="4381046" y="4475607"/>
                  <a:pt x="4398726" y="4483014"/>
                </a:cubicBezTo>
                <a:cubicBezTo>
                  <a:pt x="4462473" y="4509719"/>
                  <a:pt x="4534411" y="4511176"/>
                  <a:pt x="4602326" y="4524912"/>
                </a:cubicBezTo>
                <a:cubicBezTo>
                  <a:pt x="4637997" y="4532126"/>
                  <a:pt x="4674064" y="4537551"/>
                  <a:pt x="4709485" y="4545860"/>
                </a:cubicBezTo>
                <a:cubicBezTo>
                  <a:pt x="4798783" y="4566808"/>
                  <a:pt x="4887329" y="4591102"/>
                  <a:pt x="4977380" y="4608706"/>
                </a:cubicBezTo>
                <a:lnTo>
                  <a:pt x="5062476" y="4619796"/>
                </a:lnTo>
                <a:lnTo>
                  <a:pt x="4538032" y="4629654"/>
                </a:lnTo>
                <a:cubicBezTo>
                  <a:pt x="4516317" y="4630386"/>
                  <a:pt x="4487647" y="4623813"/>
                  <a:pt x="4473737" y="4640129"/>
                </a:cubicBezTo>
                <a:cubicBezTo>
                  <a:pt x="4450651" y="4667207"/>
                  <a:pt x="4491423" y="4699314"/>
                  <a:pt x="4505885" y="4713450"/>
                </a:cubicBezTo>
                <a:cubicBezTo>
                  <a:pt x="4509456" y="4723924"/>
                  <a:pt x="4509544" y="4736251"/>
                  <a:pt x="4516600" y="4744872"/>
                </a:cubicBezTo>
                <a:cubicBezTo>
                  <a:pt x="4535101" y="4767478"/>
                  <a:pt x="4565870" y="4770006"/>
                  <a:pt x="4591611" y="4776296"/>
                </a:cubicBezTo>
                <a:cubicBezTo>
                  <a:pt x="4601510" y="4785972"/>
                  <a:pt x="4608250" y="4792657"/>
                  <a:pt x="4612657" y="4797082"/>
                </a:cubicBezTo>
                <a:lnTo>
                  <a:pt x="4616684" y="4801210"/>
                </a:lnTo>
                <a:lnTo>
                  <a:pt x="4617689" y="4802328"/>
                </a:lnTo>
                <a:cubicBezTo>
                  <a:pt x="4619318" y="4804031"/>
                  <a:pt x="4620263" y="4804932"/>
                  <a:pt x="4619699" y="4804301"/>
                </a:cubicBezTo>
                <a:lnTo>
                  <a:pt x="4616684" y="4801210"/>
                </a:lnTo>
                <a:lnTo>
                  <a:pt x="4611580" y="4795538"/>
                </a:lnTo>
                <a:cubicBezTo>
                  <a:pt x="4602903" y="4785219"/>
                  <a:pt x="4596499" y="4773722"/>
                  <a:pt x="4645190" y="4807718"/>
                </a:cubicBezTo>
                <a:cubicBezTo>
                  <a:pt x="4661632" y="4819198"/>
                  <a:pt x="4688053" y="4849616"/>
                  <a:pt x="4688053" y="4849616"/>
                </a:cubicBezTo>
                <a:cubicBezTo>
                  <a:pt x="4666622" y="4856599"/>
                  <a:pt x="4645675" y="4865208"/>
                  <a:pt x="4623759" y="4870564"/>
                </a:cubicBezTo>
                <a:cubicBezTo>
                  <a:pt x="4602680" y="4875715"/>
                  <a:pt x="4574827" y="4866021"/>
                  <a:pt x="4559464" y="4881038"/>
                </a:cubicBezTo>
                <a:cubicBezTo>
                  <a:pt x="4550357" y="4889940"/>
                  <a:pt x="4571203" y="4904172"/>
                  <a:pt x="4580895" y="4912462"/>
                </a:cubicBezTo>
                <a:cubicBezTo>
                  <a:pt x="4600280" y="4929041"/>
                  <a:pt x="4645190" y="4954359"/>
                  <a:pt x="4645190" y="4954359"/>
                </a:cubicBezTo>
                <a:cubicBezTo>
                  <a:pt x="4656469" y="4987434"/>
                  <a:pt x="4665733" y="5019538"/>
                  <a:pt x="4688053" y="5048628"/>
                </a:cubicBezTo>
                <a:cubicBezTo>
                  <a:pt x="4706239" y="5072328"/>
                  <a:pt x="4728424" y="5093285"/>
                  <a:pt x="4752348" y="5111474"/>
                </a:cubicBezTo>
                <a:cubicBezTo>
                  <a:pt x="4761264" y="5118252"/>
                  <a:pt x="4773780" y="5118457"/>
                  <a:pt x="4784495" y="5121948"/>
                </a:cubicBezTo>
                <a:cubicBezTo>
                  <a:pt x="4780924" y="5146388"/>
                  <a:pt x="4784038" y="5172708"/>
                  <a:pt x="4773780" y="5195269"/>
                </a:cubicBezTo>
                <a:cubicBezTo>
                  <a:pt x="4768549" y="5206772"/>
                  <a:pt x="4748458" y="5205542"/>
                  <a:pt x="4741633" y="5216217"/>
                </a:cubicBezTo>
                <a:cubicBezTo>
                  <a:pt x="4729660" y="5234942"/>
                  <a:pt x="4720200" y="5279063"/>
                  <a:pt x="4720200" y="5279063"/>
                </a:cubicBezTo>
                <a:cubicBezTo>
                  <a:pt x="4723772" y="5300011"/>
                  <a:pt x="4721199" y="5322914"/>
                  <a:pt x="4730916" y="5341909"/>
                </a:cubicBezTo>
                <a:cubicBezTo>
                  <a:pt x="4736676" y="5353169"/>
                  <a:pt x="4756897" y="5351806"/>
                  <a:pt x="4763064" y="5362857"/>
                </a:cubicBezTo>
                <a:cubicBezTo>
                  <a:pt x="4779290" y="5391936"/>
                  <a:pt x="4776414" y="5429567"/>
                  <a:pt x="4795211" y="5457127"/>
                </a:cubicBezTo>
                <a:cubicBezTo>
                  <a:pt x="4843679" y="5528190"/>
                  <a:pt x="4819860" y="5502170"/>
                  <a:pt x="4859506" y="5540921"/>
                </a:cubicBezTo>
                <a:cubicBezTo>
                  <a:pt x="4909584" y="5687772"/>
                  <a:pt x="4883588" y="5578744"/>
                  <a:pt x="4495169" y="5561870"/>
                </a:cubicBezTo>
                <a:cubicBezTo>
                  <a:pt x="4459306" y="5560312"/>
                  <a:pt x="4423730" y="5554887"/>
                  <a:pt x="4388011" y="5551396"/>
                </a:cubicBezTo>
                <a:cubicBezTo>
                  <a:pt x="4274839" y="5529270"/>
                  <a:pt x="4294718" y="5530447"/>
                  <a:pt x="4109399" y="5530447"/>
                </a:cubicBezTo>
                <a:cubicBezTo>
                  <a:pt x="3777190" y="5530447"/>
                  <a:pt x="3445019" y="5537430"/>
                  <a:pt x="3112830" y="5540921"/>
                </a:cubicBezTo>
                <a:cubicBezTo>
                  <a:pt x="3098542" y="5547904"/>
                  <a:pt x="3083835" y="5554124"/>
                  <a:pt x="3069966" y="5561870"/>
                </a:cubicBezTo>
                <a:cubicBezTo>
                  <a:pt x="3058785" y="5568116"/>
                  <a:pt x="3050697" y="5582913"/>
                  <a:pt x="3037819" y="5582819"/>
                </a:cubicBezTo>
                <a:lnTo>
                  <a:pt x="208847" y="5540921"/>
                </a:lnTo>
                <a:cubicBezTo>
                  <a:pt x="194558" y="5352383"/>
                  <a:pt x="186382" y="5163307"/>
                  <a:pt x="165983" y="4975308"/>
                </a:cubicBezTo>
                <a:cubicBezTo>
                  <a:pt x="161323" y="4932362"/>
                  <a:pt x="139206" y="4892482"/>
                  <a:pt x="133836" y="4849616"/>
                </a:cubicBezTo>
                <a:cubicBezTo>
                  <a:pt x="117721" y="4720969"/>
                  <a:pt x="108657" y="4591494"/>
                  <a:pt x="101688" y="4462066"/>
                </a:cubicBezTo>
                <a:cubicBezTo>
                  <a:pt x="98117" y="4395728"/>
                  <a:pt x="97966" y="4329130"/>
                  <a:pt x="90973" y="4263053"/>
                </a:cubicBezTo>
                <a:cubicBezTo>
                  <a:pt x="87225" y="4227636"/>
                  <a:pt x="75223" y="4193480"/>
                  <a:pt x="69541" y="4158309"/>
                </a:cubicBezTo>
                <a:cubicBezTo>
                  <a:pt x="64496" y="4127080"/>
                  <a:pt x="64787" y="4095116"/>
                  <a:pt x="58826" y="4064041"/>
                </a:cubicBezTo>
                <a:cubicBezTo>
                  <a:pt x="54033" y="4039058"/>
                  <a:pt x="43241" y="4015488"/>
                  <a:pt x="37394" y="3990721"/>
                </a:cubicBezTo>
                <a:cubicBezTo>
                  <a:pt x="32508" y="3970027"/>
                  <a:pt x="30250" y="3948823"/>
                  <a:pt x="26678" y="3927875"/>
                </a:cubicBezTo>
                <a:cubicBezTo>
                  <a:pt x="-23915" y="3284978"/>
                  <a:pt x="7714" y="3740412"/>
                  <a:pt x="37394" y="2241507"/>
                </a:cubicBezTo>
                <a:cubicBezTo>
                  <a:pt x="37882" y="2216824"/>
                  <a:pt x="43455" y="2192452"/>
                  <a:pt x="48109" y="2168187"/>
                </a:cubicBezTo>
                <a:cubicBezTo>
                  <a:pt x="54178" y="2136548"/>
                  <a:pt x="62397" y="2105341"/>
                  <a:pt x="69541" y="2073918"/>
                </a:cubicBezTo>
                <a:cubicBezTo>
                  <a:pt x="73113" y="2039003"/>
                  <a:pt x="72735" y="2003484"/>
                  <a:pt x="80257" y="1969174"/>
                </a:cubicBezTo>
                <a:cubicBezTo>
                  <a:pt x="83604" y="1953907"/>
                  <a:pt x="97814" y="1942425"/>
                  <a:pt x="101688" y="1927277"/>
                </a:cubicBezTo>
                <a:cubicBezTo>
                  <a:pt x="108673" y="1899968"/>
                  <a:pt x="108025" y="1871304"/>
                  <a:pt x="112404" y="1843483"/>
                </a:cubicBezTo>
                <a:cubicBezTo>
                  <a:pt x="119000" y="1801578"/>
                  <a:pt x="134709" y="1745798"/>
                  <a:pt x="144552" y="1707317"/>
                </a:cubicBezTo>
                <a:cubicBezTo>
                  <a:pt x="148123" y="1672402"/>
                  <a:pt x="148652" y="1637061"/>
                  <a:pt x="155267" y="1602573"/>
                </a:cubicBezTo>
                <a:cubicBezTo>
                  <a:pt x="159431" y="1580869"/>
                  <a:pt x="169556" y="1560676"/>
                  <a:pt x="176700" y="1539727"/>
                </a:cubicBezTo>
                <a:lnTo>
                  <a:pt x="187415" y="1508304"/>
                </a:lnTo>
                <a:cubicBezTo>
                  <a:pt x="190987" y="1092822"/>
                  <a:pt x="187596" y="677227"/>
                  <a:pt x="198131" y="261859"/>
                </a:cubicBezTo>
                <a:cubicBezTo>
                  <a:pt x="198382" y="251986"/>
                  <a:pt x="215044" y="249742"/>
                  <a:pt x="219562" y="240910"/>
                </a:cubicBezTo>
                <a:cubicBezTo>
                  <a:pt x="226148" y="228034"/>
                  <a:pt x="225620" y="212669"/>
                  <a:pt x="230278" y="199013"/>
                </a:cubicBezTo>
                <a:cubicBezTo>
                  <a:pt x="252929" y="132592"/>
                  <a:pt x="247375" y="166709"/>
                  <a:pt x="262426" y="115218"/>
                </a:cubicBezTo>
                <a:cubicBezTo>
                  <a:pt x="276754" y="66196"/>
                  <a:pt x="271355" y="54118"/>
                  <a:pt x="273141" y="41898"/>
                </a:cubicBezTo>
                <a:cubicBezTo>
                  <a:pt x="423049" y="1936"/>
                  <a:pt x="397930" y="0"/>
                  <a:pt x="5839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5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11953" y="2564904"/>
            <a:ext cx="9567906" cy="4324848"/>
          </a:xfrm>
          <a:custGeom>
            <a:avLst/>
            <a:gdLst>
              <a:gd name="connsiteX0" fmla="*/ 4625714 w 9711921"/>
              <a:gd name="connsiteY0" fmla="*/ 347643 h 3459659"/>
              <a:gd name="connsiteX1" fmla="*/ 4624184 w 9711921"/>
              <a:gd name="connsiteY1" fmla="*/ 349664 h 3459659"/>
              <a:gd name="connsiteX2" fmla="*/ 4623755 w 9711921"/>
              <a:gd name="connsiteY2" fmla="*/ 350201 h 3459659"/>
              <a:gd name="connsiteX3" fmla="*/ 5090649 w 9711921"/>
              <a:gd name="connsiteY3" fmla="*/ 0 h 3459659"/>
              <a:gd name="connsiteX4" fmla="*/ 5320941 w 9711921"/>
              <a:gd name="connsiteY4" fmla="*/ 44738 h 3459659"/>
              <a:gd name="connsiteX5" fmla="*/ 5405785 w 9711921"/>
              <a:gd name="connsiteY5" fmla="*/ 149123 h 3459659"/>
              <a:gd name="connsiteX6" fmla="*/ 5466388 w 9711921"/>
              <a:gd name="connsiteY6" fmla="*/ 238598 h 3459659"/>
              <a:gd name="connsiteX7" fmla="*/ 5490629 w 9711921"/>
              <a:gd name="connsiteY7" fmla="*/ 298246 h 3459659"/>
              <a:gd name="connsiteX8" fmla="*/ 5587594 w 9711921"/>
              <a:gd name="connsiteY8" fmla="*/ 432457 h 3459659"/>
              <a:gd name="connsiteX9" fmla="*/ 5623956 w 9711921"/>
              <a:gd name="connsiteY9" fmla="*/ 521932 h 3459659"/>
              <a:gd name="connsiteX10" fmla="*/ 5696679 w 9711921"/>
              <a:gd name="connsiteY10" fmla="*/ 507019 h 3459659"/>
              <a:gd name="connsiteX11" fmla="*/ 5757282 w 9711921"/>
              <a:gd name="connsiteY11" fmla="*/ 432457 h 3459659"/>
              <a:gd name="connsiteX12" fmla="*/ 5830005 w 9711921"/>
              <a:gd name="connsiteY12" fmla="*/ 477195 h 3459659"/>
              <a:gd name="connsiteX13" fmla="*/ 6048176 w 9711921"/>
              <a:gd name="connsiteY13" fmla="*/ 581581 h 3459659"/>
              <a:gd name="connsiteX14" fmla="*/ 6104504 w 9711921"/>
              <a:gd name="connsiteY14" fmla="*/ 637337 h 3459659"/>
              <a:gd name="connsiteX15" fmla="*/ 6114676 w 9711921"/>
              <a:gd name="connsiteY15" fmla="*/ 647548 h 3459659"/>
              <a:gd name="connsiteX16" fmla="*/ 6118373 w 9711921"/>
              <a:gd name="connsiteY16" fmla="*/ 651639 h 3459659"/>
              <a:gd name="connsiteX17" fmla="*/ 6119772 w 9711921"/>
              <a:gd name="connsiteY17" fmla="*/ 652664 h 3459659"/>
              <a:gd name="connsiteX18" fmla="*/ 6114676 w 9711921"/>
              <a:gd name="connsiteY18" fmla="*/ 647548 h 3459659"/>
              <a:gd name="connsiteX19" fmla="*/ 6105428 w 9711921"/>
              <a:gd name="connsiteY19" fmla="*/ 637316 h 3459659"/>
              <a:gd name="connsiteX20" fmla="*/ 6157261 w 9711921"/>
              <a:gd name="connsiteY20" fmla="*/ 671055 h 3459659"/>
              <a:gd name="connsiteX21" fmla="*/ 6217865 w 9711921"/>
              <a:gd name="connsiteY21" fmla="*/ 730705 h 3459659"/>
              <a:gd name="connsiteX22" fmla="*/ 6266347 w 9711921"/>
              <a:gd name="connsiteY22" fmla="*/ 760529 h 3459659"/>
              <a:gd name="connsiteX23" fmla="*/ 6399673 w 9711921"/>
              <a:gd name="connsiteY23" fmla="*/ 879828 h 3459659"/>
              <a:gd name="connsiteX24" fmla="*/ 6666327 w 9711921"/>
              <a:gd name="connsiteY24" fmla="*/ 894740 h 3459659"/>
              <a:gd name="connsiteX25" fmla="*/ 6823894 w 9711921"/>
              <a:gd name="connsiteY25" fmla="*/ 924564 h 3459659"/>
              <a:gd name="connsiteX26" fmla="*/ 6860256 w 9711921"/>
              <a:gd name="connsiteY26" fmla="*/ 954389 h 3459659"/>
              <a:gd name="connsiteX27" fmla="*/ 6896618 w 9711921"/>
              <a:gd name="connsiteY27" fmla="*/ 969301 h 3459659"/>
              <a:gd name="connsiteX28" fmla="*/ 6993583 w 9711921"/>
              <a:gd name="connsiteY28" fmla="*/ 1028951 h 3459659"/>
              <a:gd name="connsiteX29" fmla="*/ 7029945 w 9711921"/>
              <a:gd name="connsiteY29" fmla="*/ 1073688 h 3459659"/>
              <a:gd name="connsiteX30" fmla="*/ 7151150 w 9711921"/>
              <a:gd name="connsiteY30" fmla="*/ 1043863 h 3459659"/>
              <a:gd name="connsiteX31" fmla="*/ 7163271 w 9711921"/>
              <a:gd name="connsiteY31" fmla="*/ 999126 h 3459659"/>
              <a:gd name="connsiteX32" fmla="*/ 7320838 w 9711921"/>
              <a:gd name="connsiteY32" fmla="*/ 1028951 h 3459659"/>
              <a:gd name="connsiteX33" fmla="*/ 7442044 w 9711921"/>
              <a:gd name="connsiteY33" fmla="*/ 1103512 h 3459659"/>
              <a:gd name="connsiteX34" fmla="*/ 7526889 w 9711921"/>
              <a:gd name="connsiteY34" fmla="*/ 1207899 h 3459659"/>
              <a:gd name="connsiteX35" fmla="*/ 7563251 w 9711921"/>
              <a:gd name="connsiteY35" fmla="*/ 1252635 h 3459659"/>
              <a:gd name="connsiteX36" fmla="*/ 7599613 w 9711921"/>
              <a:gd name="connsiteY36" fmla="*/ 1267547 h 3459659"/>
              <a:gd name="connsiteX37" fmla="*/ 7623854 w 9711921"/>
              <a:gd name="connsiteY37" fmla="*/ 1297373 h 3459659"/>
              <a:gd name="connsiteX38" fmla="*/ 7732939 w 9711921"/>
              <a:gd name="connsiteY38" fmla="*/ 1163162 h 3459659"/>
              <a:gd name="connsiteX39" fmla="*/ 7817783 w 9711921"/>
              <a:gd name="connsiteY39" fmla="*/ 1103512 h 3459659"/>
              <a:gd name="connsiteX40" fmla="*/ 7938989 w 9711921"/>
              <a:gd name="connsiteY40" fmla="*/ 1133337 h 3459659"/>
              <a:gd name="connsiteX41" fmla="*/ 7999592 w 9711921"/>
              <a:gd name="connsiteY41" fmla="*/ 1148249 h 3459659"/>
              <a:gd name="connsiteX42" fmla="*/ 8084436 w 9711921"/>
              <a:gd name="connsiteY42" fmla="*/ 1178074 h 3459659"/>
              <a:gd name="connsiteX43" fmla="*/ 8472295 w 9711921"/>
              <a:gd name="connsiteY43" fmla="*/ 1207899 h 3459659"/>
              <a:gd name="connsiteX44" fmla="*/ 8690465 w 9711921"/>
              <a:gd name="connsiteY44" fmla="*/ 969301 h 3459659"/>
              <a:gd name="connsiteX45" fmla="*/ 9005601 w 9711921"/>
              <a:gd name="connsiteY45" fmla="*/ 402633 h 3459659"/>
              <a:gd name="connsiteX46" fmla="*/ 9041963 w 9711921"/>
              <a:gd name="connsiteY46" fmla="*/ 417545 h 3459659"/>
              <a:gd name="connsiteX47" fmla="*/ 9114686 w 9711921"/>
              <a:gd name="connsiteY47" fmla="*/ 551756 h 3459659"/>
              <a:gd name="connsiteX48" fmla="*/ 9126807 w 9711921"/>
              <a:gd name="connsiteY48" fmla="*/ 611406 h 3459659"/>
              <a:gd name="connsiteX49" fmla="*/ 9175290 w 9711921"/>
              <a:gd name="connsiteY49" fmla="*/ 760529 h 3459659"/>
              <a:gd name="connsiteX50" fmla="*/ 9199531 w 9711921"/>
              <a:gd name="connsiteY50" fmla="*/ 864915 h 3459659"/>
              <a:gd name="connsiteX51" fmla="*/ 9248013 w 9711921"/>
              <a:gd name="connsiteY51" fmla="*/ 954389 h 3459659"/>
              <a:gd name="connsiteX52" fmla="*/ 9320737 w 9711921"/>
              <a:gd name="connsiteY52" fmla="*/ 1014039 h 3459659"/>
              <a:gd name="connsiteX53" fmla="*/ 9369219 w 9711921"/>
              <a:gd name="connsiteY53" fmla="*/ 1043863 h 3459659"/>
              <a:gd name="connsiteX54" fmla="*/ 9417701 w 9711921"/>
              <a:gd name="connsiteY54" fmla="*/ 1088600 h 3459659"/>
              <a:gd name="connsiteX55" fmla="*/ 9454063 w 9711921"/>
              <a:gd name="connsiteY55" fmla="*/ 1103512 h 3459659"/>
              <a:gd name="connsiteX56" fmla="*/ 9526787 w 9711921"/>
              <a:gd name="connsiteY56" fmla="*/ 1148249 h 3459659"/>
              <a:gd name="connsiteX57" fmla="*/ 9563148 w 9711921"/>
              <a:gd name="connsiteY57" fmla="*/ 1178074 h 3459659"/>
              <a:gd name="connsiteX58" fmla="*/ 9684354 w 9711921"/>
              <a:gd name="connsiteY58" fmla="*/ 1237723 h 3459659"/>
              <a:gd name="connsiteX59" fmla="*/ 9708595 w 9711921"/>
              <a:gd name="connsiteY59" fmla="*/ 1282460 h 3459659"/>
              <a:gd name="connsiteX60" fmla="*/ 9660113 w 9711921"/>
              <a:gd name="connsiteY60" fmla="*/ 1878953 h 3459659"/>
              <a:gd name="connsiteX61" fmla="*/ 9647993 w 9711921"/>
              <a:gd name="connsiteY61" fmla="*/ 2013164 h 3459659"/>
              <a:gd name="connsiteX62" fmla="*/ 9635872 w 9711921"/>
              <a:gd name="connsiteY62" fmla="*/ 2102638 h 3459659"/>
              <a:gd name="connsiteX63" fmla="*/ 9611630 w 9711921"/>
              <a:gd name="connsiteY63" fmla="*/ 3459659 h 3459659"/>
              <a:gd name="connsiteX64" fmla="*/ 60603 w 9711921"/>
              <a:gd name="connsiteY64" fmla="*/ 3444747 h 3459659"/>
              <a:gd name="connsiteX65" fmla="*/ 0 w 9711921"/>
              <a:gd name="connsiteY65" fmla="*/ 3370185 h 3459659"/>
              <a:gd name="connsiteX66" fmla="*/ 36362 w 9711921"/>
              <a:gd name="connsiteY66" fmla="*/ 3325448 h 3459659"/>
              <a:gd name="connsiteX67" fmla="*/ 60603 w 9711921"/>
              <a:gd name="connsiteY67" fmla="*/ 1714917 h 3459659"/>
              <a:gd name="connsiteX68" fmla="*/ 84845 w 9711921"/>
              <a:gd name="connsiteY68" fmla="*/ 1685093 h 3459659"/>
              <a:gd name="connsiteX69" fmla="*/ 157568 w 9711921"/>
              <a:gd name="connsiteY69" fmla="*/ 1625444 h 3459659"/>
              <a:gd name="connsiteX70" fmla="*/ 230291 w 9711921"/>
              <a:gd name="connsiteY70" fmla="*/ 1550882 h 3459659"/>
              <a:gd name="connsiteX71" fmla="*/ 254532 w 9711921"/>
              <a:gd name="connsiteY71" fmla="*/ 1491233 h 3459659"/>
              <a:gd name="connsiteX72" fmla="*/ 303015 w 9711921"/>
              <a:gd name="connsiteY72" fmla="*/ 1461408 h 3459659"/>
              <a:gd name="connsiteX73" fmla="*/ 339377 w 9711921"/>
              <a:gd name="connsiteY73" fmla="*/ 1416671 h 3459659"/>
              <a:gd name="connsiteX74" fmla="*/ 351497 w 9711921"/>
              <a:gd name="connsiteY74" fmla="*/ 1371934 h 3459659"/>
              <a:gd name="connsiteX75" fmla="*/ 424221 w 9711921"/>
              <a:gd name="connsiteY75" fmla="*/ 1312285 h 3459659"/>
              <a:gd name="connsiteX76" fmla="*/ 533306 w 9711921"/>
              <a:gd name="connsiteY76" fmla="*/ 1342110 h 3459659"/>
              <a:gd name="connsiteX77" fmla="*/ 557548 w 9711921"/>
              <a:gd name="connsiteY77" fmla="*/ 1371934 h 3459659"/>
              <a:gd name="connsiteX78" fmla="*/ 678753 w 9711921"/>
              <a:gd name="connsiteY78" fmla="*/ 1357022 h 3459659"/>
              <a:gd name="connsiteX79" fmla="*/ 715115 w 9711921"/>
              <a:gd name="connsiteY79" fmla="*/ 1342110 h 3459659"/>
              <a:gd name="connsiteX80" fmla="*/ 824200 w 9711921"/>
              <a:gd name="connsiteY80" fmla="*/ 1252635 h 3459659"/>
              <a:gd name="connsiteX81" fmla="*/ 909045 w 9711921"/>
              <a:gd name="connsiteY81" fmla="*/ 1192986 h 3459659"/>
              <a:gd name="connsiteX82" fmla="*/ 945406 w 9711921"/>
              <a:gd name="connsiteY82" fmla="*/ 1163162 h 3459659"/>
              <a:gd name="connsiteX83" fmla="*/ 981768 w 9711921"/>
              <a:gd name="connsiteY83" fmla="*/ 1148249 h 3459659"/>
              <a:gd name="connsiteX84" fmla="*/ 1018130 w 9711921"/>
              <a:gd name="connsiteY84" fmla="*/ 1118424 h 3459659"/>
              <a:gd name="connsiteX85" fmla="*/ 1054492 w 9711921"/>
              <a:gd name="connsiteY85" fmla="*/ 1103512 h 3459659"/>
              <a:gd name="connsiteX86" fmla="*/ 1090853 w 9711921"/>
              <a:gd name="connsiteY86" fmla="*/ 1073688 h 3459659"/>
              <a:gd name="connsiteX87" fmla="*/ 1163577 w 9711921"/>
              <a:gd name="connsiteY87" fmla="*/ 1043863 h 3459659"/>
              <a:gd name="connsiteX88" fmla="*/ 1345386 w 9711921"/>
              <a:gd name="connsiteY88" fmla="*/ 1058775 h 3459659"/>
              <a:gd name="connsiteX89" fmla="*/ 1381748 w 9711921"/>
              <a:gd name="connsiteY89" fmla="*/ 1088600 h 3459659"/>
              <a:gd name="connsiteX90" fmla="*/ 1430230 w 9711921"/>
              <a:gd name="connsiteY90" fmla="*/ 1103512 h 3459659"/>
              <a:gd name="connsiteX91" fmla="*/ 1527195 w 9711921"/>
              <a:gd name="connsiteY91" fmla="*/ 1088600 h 3459659"/>
              <a:gd name="connsiteX92" fmla="*/ 1587798 w 9711921"/>
              <a:gd name="connsiteY92" fmla="*/ 1014039 h 3459659"/>
              <a:gd name="connsiteX93" fmla="*/ 1660521 w 9711921"/>
              <a:gd name="connsiteY93" fmla="*/ 969301 h 3459659"/>
              <a:gd name="connsiteX94" fmla="*/ 1696884 w 9711921"/>
              <a:gd name="connsiteY94" fmla="*/ 984213 h 3459659"/>
              <a:gd name="connsiteX95" fmla="*/ 1757486 w 9711921"/>
              <a:gd name="connsiteY95" fmla="*/ 1028951 h 3459659"/>
              <a:gd name="connsiteX96" fmla="*/ 1854451 w 9711921"/>
              <a:gd name="connsiteY96" fmla="*/ 1133337 h 3459659"/>
              <a:gd name="connsiteX97" fmla="*/ 1878692 w 9711921"/>
              <a:gd name="connsiteY97" fmla="*/ 1178074 h 3459659"/>
              <a:gd name="connsiteX98" fmla="*/ 1915054 w 9711921"/>
              <a:gd name="connsiteY98" fmla="*/ 1192986 h 3459659"/>
              <a:gd name="connsiteX99" fmla="*/ 1951416 w 9711921"/>
              <a:gd name="connsiteY99" fmla="*/ 1222811 h 3459659"/>
              <a:gd name="connsiteX100" fmla="*/ 2012019 w 9711921"/>
              <a:gd name="connsiteY100" fmla="*/ 1207899 h 3459659"/>
              <a:gd name="connsiteX101" fmla="*/ 2036260 w 9711921"/>
              <a:gd name="connsiteY101" fmla="*/ 1178074 h 3459659"/>
              <a:gd name="connsiteX102" fmla="*/ 2108983 w 9711921"/>
              <a:gd name="connsiteY102" fmla="*/ 1118424 h 3459659"/>
              <a:gd name="connsiteX103" fmla="*/ 2181707 w 9711921"/>
              <a:gd name="connsiteY103" fmla="*/ 1043863 h 3459659"/>
              <a:gd name="connsiteX104" fmla="*/ 2218069 w 9711921"/>
              <a:gd name="connsiteY104" fmla="*/ 1028951 h 3459659"/>
              <a:gd name="connsiteX105" fmla="*/ 2302913 w 9711921"/>
              <a:gd name="connsiteY105" fmla="*/ 924564 h 3459659"/>
              <a:gd name="connsiteX106" fmla="*/ 2339275 w 9711921"/>
              <a:gd name="connsiteY106" fmla="*/ 879828 h 3459659"/>
              <a:gd name="connsiteX107" fmla="*/ 2363516 w 9711921"/>
              <a:gd name="connsiteY107" fmla="*/ 850002 h 3459659"/>
              <a:gd name="connsiteX108" fmla="*/ 2399878 w 9711921"/>
              <a:gd name="connsiteY108" fmla="*/ 835090 h 3459659"/>
              <a:gd name="connsiteX109" fmla="*/ 2436240 w 9711921"/>
              <a:gd name="connsiteY109" fmla="*/ 790354 h 3459659"/>
              <a:gd name="connsiteX110" fmla="*/ 2702892 w 9711921"/>
              <a:gd name="connsiteY110" fmla="*/ 775441 h 3459659"/>
              <a:gd name="connsiteX111" fmla="*/ 2811978 w 9711921"/>
              <a:gd name="connsiteY111" fmla="*/ 850002 h 3459659"/>
              <a:gd name="connsiteX112" fmla="*/ 2836219 w 9711921"/>
              <a:gd name="connsiteY112" fmla="*/ 879828 h 3459659"/>
              <a:gd name="connsiteX113" fmla="*/ 2921063 w 9711921"/>
              <a:gd name="connsiteY113" fmla="*/ 864915 h 3459659"/>
              <a:gd name="connsiteX114" fmla="*/ 3078631 w 9711921"/>
              <a:gd name="connsiteY114" fmla="*/ 715791 h 3459659"/>
              <a:gd name="connsiteX115" fmla="*/ 3199837 w 9711921"/>
              <a:gd name="connsiteY115" fmla="*/ 611406 h 3459659"/>
              <a:gd name="connsiteX116" fmla="*/ 3296801 w 9711921"/>
              <a:gd name="connsiteY116" fmla="*/ 521932 h 3459659"/>
              <a:gd name="connsiteX117" fmla="*/ 3357404 w 9711921"/>
              <a:gd name="connsiteY117" fmla="*/ 462283 h 3459659"/>
              <a:gd name="connsiteX118" fmla="*/ 3393766 w 9711921"/>
              <a:gd name="connsiteY118" fmla="*/ 432457 h 3459659"/>
              <a:gd name="connsiteX119" fmla="*/ 3466490 w 9711921"/>
              <a:gd name="connsiteY119" fmla="*/ 402633 h 3459659"/>
              <a:gd name="connsiteX120" fmla="*/ 3502852 w 9711921"/>
              <a:gd name="connsiteY120" fmla="*/ 387721 h 3459659"/>
              <a:gd name="connsiteX121" fmla="*/ 3781625 w 9711921"/>
              <a:gd name="connsiteY121" fmla="*/ 417545 h 3459659"/>
              <a:gd name="connsiteX122" fmla="*/ 3866469 w 9711921"/>
              <a:gd name="connsiteY122" fmla="*/ 477195 h 3459659"/>
              <a:gd name="connsiteX123" fmla="*/ 3914952 w 9711921"/>
              <a:gd name="connsiteY123" fmla="*/ 492107 h 3459659"/>
              <a:gd name="connsiteX124" fmla="*/ 3963434 w 9711921"/>
              <a:gd name="connsiteY124" fmla="*/ 462283 h 3459659"/>
              <a:gd name="connsiteX125" fmla="*/ 4060399 w 9711921"/>
              <a:gd name="connsiteY125" fmla="*/ 372808 h 3459659"/>
              <a:gd name="connsiteX126" fmla="*/ 4278570 w 9711921"/>
              <a:gd name="connsiteY126" fmla="*/ 521932 h 3459659"/>
              <a:gd name="connsiteX127" fmla="*/ 4290690 w 9711921"/>
              <a:gd name="connsiteY127" fmla="*/ 566668 h 3459659"/>
              <a:gd name="connsiteX128" fmla="*/ 4339173 w 9711921"/>
              <a:gd name="connsiteY128" fmla="*/ 492107 h 3459659"/>
              <a:gd name="connsiteX129" fmla="*/ 4387655 w 9711921"/>
              <a:gd name="connsiteY129" fmla="*/ 417545 h 3459659"/>
              <a:gd name="connsiteX130" fmla="*/ 4399776 w 9711921"/>
              <a:gd name="connsiteY130" fmla="*/ 357896 h 3459659"/>
              <a:gd name="connsiteX131" fmla="*/ 4484620 w 9711921"/>
              <a:gd name="connsiteY131" fmla="*/ 268422 h 3459659"/>
              <a:gd name="connsiteX132" fmla="*/ 4508861 w 9711921"/>
              <a:gd name="connsiteY132" fmla="*/ 313160 h 3459659"/>
              <a:gd name="connsiteX133" fmla="*/ 4545223 w 9711921"/>
              <a:gd name="connsiteY133" fmla="*/ 387721 h 3459659"/>
              <a:gd name="connsiteX134" fmla="*/ 4569464 w 9711921"/>
              <a:gd name="connsiteY134" fmla="*/ 417545 h 3459659"/>
              <a:gd name="connsiteX135" fmla="*/ 4607862 w 9711921"/>
              <a:gd name="connsiteY135" fmla="*/ 370102 h 3459659"/>
              <a:gd name="connsiteX136" fmla="*/ 4623755 w 9711921"/>
              <a:gd name="connsiteY136" fmla="*/ 350201 h 3459659"/>
              <a:gd name="connsiteX137" fmla="*/ 4619736 w 9711921"/>
              <a:gd name="connsiteY137" fmla="*/ 355450 h 3459659"/>
              <a:gd name="connsiteX138" fmla="*/ 4666428 w 9711921"/>
              <a:gd name="connsiteY138" fmla="*/ 313160 h 3459659"/>
              <a:gd name="connsiteX139" fmla="*/ 4714911 w 9711921"/>
              <a:gd name="connsiteY139" fmla="*/ 253510 h 3459659"/>
              <a:gd name="connsiteX140" fmla="*/ 4836117 w 9711921"/>
              <a:gd name="connsiteY140" fmla="*/ 149123 h 3459659"/>
              <a:gd name="connsiteX141" fmla="*/ 4896720 w 9711921"/>
              <a:gd name="connsiteY141" fmla="*/ 89474 h 3459659"/>
              <a:gd name="connsiteX142" fmla="*/ 4933082 w 9711921"/>
              <a:gd name="connsiteY142" fmla="*/ 74562 h 3459659"/>
              <a:gd name="connsiteX143" fmla="*/ 5054288 w 9711921"/>
              <a:gd name="connsiteY143" fmla="*/ 14912 h 345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9711921" h="3459659">
                <a:moveTo>
                  <a:pt x="4625714" y="347643"/>
                </a:moveTo>
                <a:cubicBezTo>
                  <a:pt x="4626860" y="346202"/>
                  <a:pt x="4626755" y="346398"/>
                  <a:pt x="4624184" y="349664"/>
                </a:cubicBezTo>
                <a:lnTo>
                  <a:pt x="4623755" y="350201"/>
                </a:lnTo>
                <a:close/>
                <a:moveTo>
                  <a:pt x="5090649" y="0"/>
                </a:moveTo>
                <a:cubicBezTo>
                  <a:pt x="5167413" y="14912"/>
                  <a:pt x="5248406" y="10414"/>
                  <a:pt x="5320941" y="44738"/>
                </a:cubicBezTo>
                <a:cubicBezTo>
                  <a:pt x="5358271" y="62402"/>
                  <a:pt x="5377503" y="114327"/>
                  <a:pt x="5405785" y="149123"/>
                </a:cubicBezTo>
                <a:cubicBezTo>
                  <a:pt x="5433443" y="183151"/>
                  <a:pt x="5442380" y="191339"/>
                  <a:pt x="5466388" y="238598"/>
                </a:cubicBezTo>
                <a:cubicBezTo>
                  <a:pt x="5475964" y="257448"/>
                  <a:pt x="5480268" y="280035"/>
                  <a:pt x="5490629" y="298246"/>
                </a:cubicBezTo>
                <a:cubicBezTo>
                  <a:pt x="5524034" y="356958"/>
                  <a:pt x="5549654" y="385780"/>
                  <a:pt x="5587594" y="432457"/>
                </a:cubicBezTo>
                <a:cubicBezTo>
                  <a:pt x="5590629" y="447397"/>
                  <a:pt x="5596068" y="517643"/>
                  <a:pt x="5623956" y="521932"/>
                </a:cubicBezTo>
                <a:cubicBezTo>
                  <a:pt x="5648341" y="525682"/>
                  <a:pt x="5672438" y="511990"/>
                  <a:pt x="5696679" y="507019"/>
                </a:cubicBezTo>
                <a:cubicBezTo>
                  <a:pt x="5716880" y="482166"/>
                  <a:pt x="5731730" y="416738"/>
                  <a:pt x="5757282" y="432457"/>
                </a:cubicBezTo>
                <a:cubicBezTo>
                  <a:pt x="5781523" y="447370"/>
                  <a:pt x="5804988" y="464370"/>
                  <a:pt x="5830005" y="477195"/>
                </a:cubicBezTo>
                <a:cubicBezTo>
                  <a:pt x="5902033" y="514119"/>
                  <a:pt x="6048176" y="581581"/>
                  <a:pt x="6048176" y="581581"/>
                </a:cubicBezTo>
                <a:cubicBezTo>
                  <a:pt x="6073536" y="606542"/>
                  <a:pt x="6091743" y="624596"/>
                  <a:pt x="6104504" y="637337"/>
                </a:cubicBezTo>
                <a:lnTo>
                  <a:pt x="6114676" y="647548"/>
                </a:lnTo>
                <a:lnTo>
                  <a:pt x="6118373" y="651639"/>
                </a:lnTo>
                <a:cubicBezTo>
                  <a:pt x="6129767" y="663585"/>
                  <a:pt x="6139123" y="672233"/>
                  <a:pt x="6119772" y="652664"/>
                </a:cubicBezTo>
                <a:lnTo>
                  <a:pt x="6114676" y="647548"/>
                </a:lnTo>
                <a:lnTo>
                  <a:pt x="6105428" y="637316"/>
                </a:lnTo>
                <a:cubicBezTo>
                  <a:pt x="6094918" y="624601"/>
                  <a:pt x="6096835" y="621492"/>
                  <a:pt x="6157261" y="671055"/>
                </a:cubicBezTo>
                <a:cubicBezTo>
                  <a:pt x="6276721" y="769037"/>
                  <a:pt x="6063749" y="622353"/>
                  <a:pt x="6217865" y="730705"/>
                </a:cubicBezTo>
                <a:cubicBezTo>
                  <a:pt x="6233552" y="741734"/>
                  <a:pt x="6252363" y="746453"/>
                  <a:pt x="6266347" y="760529"/>
                </a:cubicBezTo>
                <a:cubicBezTo>
                  <a:pt x="6393890" y="888918"/>
                  <a:pt x="6299512" y="849018"/>
                  <a:pt x="6399673" y="879828"/>
                </a:cubicBezTo>
                <a:cubicBezTo>
                  <a:pt x="6482917" y="982242"/>
                  <a:pt x="6399810" y="894740"/>
                  <a:pt x="6666327" y="894740"/>
                </a:cubicBezTo>
                <a:cubicBezTo>
                  <a:pt x="6681922" y="894740"/>
                  <a:pt x="6803490" y="920380"/>
                  <a:pt x="6823894" y="924564"/>
                </a:cubicBezTo>
                <a:cubicBezTo>
                  <a:pt x="6836015" y="934506"/>
                  <a:pt x="6847226" y="946374"/>
                  <a:pt x="6860256" y="954389"/>
                </a:cubicBezTo>
                <a:cubicBezTo>
                  <a:pt x="6871684" y="961418"/>
                  <a:pt x="6884987" y="962797"/>
                  <a:pt x="6896618" y="969301"/>
                </a:cubicBezTo>
                <a:cubicBezTo>
                  <a:pt x="6929515" y="987699"/>
                  <a:pt x="6963096" y="1005081"/>
                  <a:pt x="6993583" y="1028951"/>
                </a:cubicBezTo>
                <a:cubicBezTo>
                  <a:pt x="7008044" y="1040273"/>
                  <a:pt x="7017824" y="1058775"/>
                  <a:pt x="7029945" y="1073688"/>
                </a:cubicBezTo>
                <a:cubicBezTo>
                  <a:pt x="7070347" y="1063746"/>
                  <a:pt x="7113641" y="1064840"/>
                  <a:pt x="7151150" y="1043863"/>
                </a:cubicBezTo>
                <a:cubicBezTo>
                  <a:pt x="7162781" y="1037359"/>
                  <a:pt x="7150527" y="1000246"/>
                  <a:pt x="7163271" y="999126"/>
                </a:cubicBezTo>
                <a:cubicBezTo>
                  <a:pt x="7216276" y="994467"/>
                  <a:pt x="7268316" y="1019009"/>
                  <a:pt x="7320838" y="1028951"/>
                </a:cubicBezTo>
                <a:cubicBezTo>
                  <a:pt x="7361241" y="1053805"/>
                  <a:pt x="7405141" y="1071463"/>
                  <a:pt x="7442044" y="1103512"/>
                </a:cubicBezTo>
                <a:cubicBezTo>
                  <a:pt x="7474720" y="1131889"/>
                  <a:pt x="7498607" y="1173103"/>
                  <a:pt x="7526889" y="1207899"/>
                </a:cubicBezTo>
                <a:cubicBezTo>
                  <a:pt x="7539009" y="1222811"/>
                  <a:pt x="7546989" y="1245966"/>
                  <a:pt x="7563251" y="1252635"/>
                </a:cubicBezTo>
                <a:lnTo>
                  <a:pt x="7599613" y="1267547"/>
                </a:lnTo>
                <a:cubicBezTo>
                  <a:pt x="7607693" y="1277489"/>
                  <a:pt x="7612426" y="1297373"/>
                  <a:pt x="7623854" y="1297373"/>
                </a:cubicBezTo>
                <a:cubicBezTo>
                  <a:pt x="7676029" y="1297373"/>
                  <a:pt x="7714524" y="1191482"/>
                  <a:pt x="7732939" y="1163162"/>
                </a:cubicBezTo>
                <a:cubicBezTo>
                  <a:pt x="7769046" y="1107633"/>
                  <a:pt x="7764366" y="1119942"/>
                  <a:pt x="7817783" y="1103512"/>
                </a:cubicBezTo>
                <a:lnTo>
                  <a:pt x="7938989" y="1133337"/>
                </a:lnTo>
                <a:cubicBezTo>
                  <a:pt x="7959190" y="1138307"/>
                  <a:pt x="7980048" y="1140233"/>
                  <a:pt x="7999592" y="1148249"/>
                </a:cubicBezTo>
                <a:cubicBezTo>
                  <a:pt x="8020631" y="1156878"/>
                  <a:pt x="8064141" y="1175994"/>
                  <a:pt x="8084436" y="1178074"/>
                </a:cubicBezTo>
                <a:cubicBezTo>
                  <a:pt x="8213527" y="1191309"/>
                  <a:pt x="8343008" y="1197957"/>
                  <a:pt x="8472295" y="1207899"/>
                </a:cubicBezTo>
                <a:cubicBezTo>
                  <a:pt x="8604577" y="1175349"/>
                  <a:pt x="8546496" y="1205474"/>
                  <a:pt x="8690465" y="969301"/>
                </a:cubicBezTo>
                <a:cubicBezTo>
                  <a:pt x="8893774" y="635786"/>
                  <a:pt x="8898519" y="622211"/>
                  <a:pt x="9005601" y="402633"/>
                </a:cubicBezTo>
                <a:cubicBezTo>
                  <a:pt x="9017721" y="407603"/>
                  <a:pt x="9033416" y="405861"/>
                  <a:pt x="9041963" y="417545"/>
                </a:cubicBezTo>
                <a:cubicBezTo>
                  <a:pt x="9071197" y="457510"/>
                  <a:pt x="9114686" y="551756"/>
                  <a:pt x="9114686" y="551756"/>
                </a:cubicBezTo>
                <a:cubicBezTo>
                  <a:pt x="9118726" y="571640"/>
                  <a:pt x="9121114" y="592144"/>
                  <a:pt x="9126807" y="611406"/>
                </a:cubicBezTo>
                <a:cubicBezTo>
                  <a:pt x="9156112" y="710555"/>
                  <a:pt x="9158458" y="688052"/>
                  <a:pt x="9175290" y="760529"/>
                </a:cubicBezTo>
                <a:cubicBezTo>
                  <a:pt x="9178982" y="776429"/>
                  <a:pt x="9190983" y="845986"/>
                  <a:pt x="9199531" y="864915"/>
                </a:cubicBezTo>
                <a:cubicBezTo>
                  <a:pt x="9213680" y="896249"/>
                  <a:pt x="9223772" y="934505"/>
                  <a:pt x="9248013" y="954389"/>
                </a:cubicBezTo>
                <a:cubicBezTo>
                  <a:pt x="9272254" y="974272"/>
                  <a:pt x="9294678" y="998008"/>
                  <a:pt x="9320737" y="1014039"/>
                </a:cubicBezTo>
                <a:cubicBezTo>
                  <a:pt x="9336897" y="1023981"/>
                  <a:pt x="9353897" y="1032082"/>
                  <a:pt x="9369219" y="1043863"/>
                </a:cubicBezTo>
                <a:cubicBezTo>
                  <a:pt x="9386349" y="1057035"/>
                  <a:pt x="9400162" y="1076269"/>
                  <a:pt x="9417701" y="1088600"/>
                </a:cubicBezTo>
                <a:cubicBezTo>
                  <a:pt x="9428794" y="1096399"/>
                  <a:pt x="9442635" y="1096483"/>
                  <a:pt x="9454063" y="1103512"/>
                </a:cubicBezTo>
                <a:cubicBezTo>
                  <a:pt x="9548045" y="1161327"/>
                  <a:pt x="9435391" y="1110767"/>
                  <a:pt x="9526787" y="1148249"/>
                </a:cubicBezTo>
                <a:cubicBezTo>
                  <a:pt x="9538907" y="1158191"/>
                  <a:pt x="9549922" y="1170563"/>
                  <a:pt x="9563148" y="1178074"/>
                </a:cubicBezTo>
                <a:cubicBezTo>
                  <a:pt x="9602658" y="1200509"/>
                  <a:pt x="9684354" y="1237723"/>
                  <a:pt x="9684354" y="1237723"/>
                </a:cubicBezTo>
                <a:cubicBezTo>
                  <a:pt x="9692435" y="1252635"/>
                  <a:pt x="9708110" y="1264548"/>
                  <a:pt x="9708595" y="1282460"/>
                </a:cubicBezTo>
                <a:cubicBezTo>
                  <a:pt x="9717914" y="1626425"/>
                  <a:pt x="9709448" y="1615925"/>
                  <a:pt x="9660113" y="1878953"/>
                </a:cubicBezTo>
                <a:cubicBezTo>
                  <a:pt x="9656073" y="1923690"/>
                  <a:pt x="9652828" y="1968547"/>
                  <a:pt x="9647993" y="2013164"/>
                </a:cubicBezTo>
                <a:cubicBezTo>
                  <a:pt x="9644745" y="2043135"/>
                  <a:pt x="9637070" y="2072438"/>
                  <a:pt x="9635872" y="2102638"/>
                </a:cubicBezTo>
                <a:cubicBezTo>
                  <a:pt x="9624877" y="2379930"/>
                  <a:pt x="9614136" y="3287033"/>
                  <a:pt x="9611630" y="3459659"/>
                </a:cubicBezTo>
                <a:lnTo>
                  <a:pt x="60603" y="3444747"/>
                </a:lnTo>
                <a:cubicBezTo>
                  <a:pt x="33601" y="3444621"/>
                  <a:pt x="10842" y="3390193"/>
                  <a:pt x="0" y="3370185"/>
                </a:cubicBezTo>
                <a:lnTo>
                  <a:pt x="36362" y="3325448"/>
                </a:lnTo>
                <a:cubicBezTo>
                  <a:pt x="88132" y="2624802"/>
                  <a:pt x="11422" y="3711640"/>
                  <a:pt x="60603" y="1714917"/>
                </a:cubicBezTo>
                <a:cubicBezTo>
                  <a:pt x="60949" y="1700864"/>
                  <a:pt x="75702" y="1693528"/>
                  <a:pt x="84845" y="1685093"/>
                </a:cubicBezTo>
                <a:cubicBezTo>
                  <a:pt x="108152" y="1663586"/>
                  <a:pt x="136967" y="1650789"/>
                  <a:pt x="157568" y="1625444"/>
                </a:cubicBezTo>
                <a:cubicBezTo>
                  <a:pt x="204230" y="1568034"/>
                  <a:pt x="179667" y="1592406"/>
                  <a:pt x="230291" y="1550882"/>
                </a:cubicBezTo>
                <a:cubicBezTo>
                  <a:pt x="238372" y="1530999"/>
                  <a:pt x="241756" y="1506952"/>
                  <a:pt x="254532" y="1491233"/>
                </a:cubicBezTo>
                <a:cubicBezTo>
                  <a:pt x="267309" y="1475514"/>
                  <a:pt x="288312" y="1474329"/>
                  <a:pt x="303015" y="1461408"/>
                </a:cubicBezTo>
                <a:cubicBezTo>
                  <a:pt x="316963" y="1449150"/>
                  <a:pt x="327256" y="1431583"/>
                  <a:pt x="339377" y="1416671"/>
                </a:cubicBezTo>
                <a:cubicBezTo>
                  <a:pt x="343417" y="1401758"/>
                  <a:pt x="342463" y="1383049"/>
                  <a:pt x="351497" y="1371934"/>
                </a:cubicBezTo>
                <a:cubicBezTo>
                  <a:pt x="372098" y="1346588"/>
                  <a:pt x="424221" y="1312285"/>
                  <a:pt x="424221" y="1312285"/>
                </a:cubicBezTo>
                <a:cubicBezTo>
                  <a:pt x="438908" y="1315297"/>
                  <a:pt x="510353" y="1325166"/>
                  <a:pt x="533306" y="1342110"/>
                </a:cubicBezTo>
                <a:cubicBezTo>
                  <a:pt x="543104" y="1349343"/>
                  <a:pt x="549467" y="1361992"/>
                  <a:pt x="557548" y="1371934"/>
                </a:cubicBezTo>
                <a:cubicBezTo>
                  <a:pt x="597950" y="1366964"/>
                  <a:pt x="638622" y="1364618"/>
                  <a:pt x="678753" y="1357022"/>
                </a:cubicBezTo>
                <a:cubicBezTo>
                  <a:pt x="691381" y="1354632"/>
                  <a:pt x="704894" y="1351541"/>
                  <a:pt x="715115" y="1342110"/>
                </a:cubicBezTo>
                <a:cubicBezTo>
                  <a:pt x="823688" y="1241924"/>
                  <a:pt x="726900" y="1282563"/>
                  <a:pt x="824200" y="1252635"/>
                </a:cubicBezTo>
                <a:cubicBezTo>
                  <a:pt x="912789" y="1179973"/>
                  <a:pt x="801400" y="1268665"/>
                  <a:pt x="909045" y="1192986"/>
                </a:cubicBezTo>
                <a:cubicBezTo>
                  <a:pt x="921693" y="1184094"/>
                  <a:pt x="932377" y="1171177"/>
                  <a:pt x="945406" y="1163162"/>
                </a:cubicBezTo>
                <a:cubicBezTo>
                  <a:pt x="956834" y="1156132"/>
                  <a:pt x="970340" y="1155278"/>
                  <a:pt x="981768" y="1148249"/>
                </a:cubicBezTo>
                <a:cubicBezTo>
                  <a:pt x="994797" y="1140233"/>
                  <a:pt x="1005101" y="1126439"/>
                  <a:pt x="1018130" y="1118424"/>
                </a:cubicBezTo>
                <a:cubicBezTo>
                  <a:pt x="1029558" y="1111395"/>
                  <a:pt x="1043064" y="1110542"/>
                  <a:pt x="1054492" y="1103512"/>
                </a:cubicBezTo>
                <a:cubicBezTo>
                  <a:pt x="1067521" y="1095497"/>
                  <a:pt x="1077542" y="1080966"/>
                  <a:pt x="1090853" y="1073688"/>
                </a:cubicBezTo>
                <a:cubicBezTo>
                  <a:pt x="1114203" y="1060920"/>
                  <a:pt x="1163577" y="1043863"/>
                  <a:pt x="1163577" y="1043863"/>
                </a:cubicBezTo>
                <a:cubicBezTo>
                  <a:pt x="1224181" y="1048834"/>
                  <a:pt x="1285475" y="1046490"/>
                  <a:pt x="1345386" y="1058775"/>
                </a:cubicBezTo>
                <a:cubicBezTo>
                  <a:pt x="1359755" y="1061722"/>
                  <a:pt x="1368359" y="1081540"/>
                  <a:pt x="1381748" y="1088600"/>
                </a:cubicBezTo>
                <a:cubicBezTo>
                  <a:pt x="1397059" y="1096673"/>
                  <a:pt x="1414069" y="1098542"/>
                  <a:pt x="1430230" y="1103512"/>
                </a:cubicBezTo>
                <a:cubicBezTo>
                  <a:pt x="1462552" y="1098542"/>
                  <a:pt x="1497620" y="1105394"/>
                  <a:pt x="1527195" y="1088600"/>
                </a:cubicBezTo>
                <a:cubicBezTo>
                  <a:pt x="1553134" y="1073871"/>
                  <a:pt x="1564028" y="1033537"/>
                  <a:pt x="1587798" y="1014039"/>
                </a:cubicBezTo>
                <a:cubicBezTo>
                  <a:pt x="1634790" y="975494"/>
                  <a:pt x="1610340" y="989881"/>
                  <a:pt x="1660521" y="969301"/>
                </a:cubicBezTo>
                <a:cubicBezTo>
                  <a:pt x="1672642" y="974272"/>
                  <a:pt x="1685928" y="976126"/>
                  <a:pt x="1696884" y="984213"/>
                </a:cubicBezTo>
                <a:cubicBezTo>
                  <a:pt x="1780073" y="1045625"/>
                  <a:pt x="1654478" y="986706"/>
                  <a:pt x="1757486" y="1028951"/>
                </a:cubicBezTo>
                <a:cubicBezTo>
                  <a:pt x="1802061" y="1070082"/>
                  <a:pt x="1816791" y="1079280"/>
                  <a:pt x="1854451" y="1133337"/>
                </a:cubicBezTo>
                <a:cubicBezTo>
                  <a:pt x="1863931" y="1146945"/>
                  <a:pt x="1867317" y="1166878"/>
                  <a:pt x="1878692" y="1178074"/>
                </a:cubicBezTo>
                <a:cubicBezTo>
                  <a:pt x="1888668" y="1187894"/>
                  <a:pt x="1903626" y="1185957"/>
                  <a:pt x="1915054" y="1192986"/>
                </a:cubicBezTo>
                <a:cubicBezTo>
                  <a:pt x="1928083" y="1201001"/>
                  <a:pt x="1939295" y="1212869"/>
                  <a:pt x="1951416" y="1222811"/>
                </a:cubicBezTo>
                <a:cubicBezTo>
                  <a:pt x="1971617" y="1217840"/>
                  <a:pt x="1993083" y="1217883"/>
                  <a:pt x="2012019" y="1207899"/>
                </a:cubicBezTo>
                <a:cubicBezTo>
                  <a:pt x="2022522" y="1202360"/>
                  <a:pt x="2027118" y="1186510"/>
                  <a:pt x="2036260" y="1178074"/>
                </a:cubicBezTo>
                <a:cubicBezTo>
                  <a:pt x="2059567" y="1156567"/>
                  <a:pt x="2088383" y="1143770"/>
                  <a:pt x="2108983" y="1118424"/>
                </a:cubicBezTo>
                <a:cubicBezTo>
                  <a:pt x="2135790" y="1085443"/>
                  <a:pt x="2147956" y="1064625"/>
                  <a:pt x="2181707" y="1043863"/>
                </a:cubicBezTo>
                <a:cubicBezTo>
                  <a:pt x="2193135" y="1036834"/>
                  <a:pt x="2205948" y="1033921"/>
                  <a:pt x="2218069" y="1028951"/>
                </a:cubicBezTo>
                <a:lnTo>
                  <a:pt x="2302913" y="924564"/>
                </a:lnTo>
                <a:lnTo>
                  <a:pt x="2339275" y="879828"/>
                </a:lnTo>
                <a:cubicBezTo>
                  <a:pt x="2347355" y="869886"/>
                  <a:pt x="2352674" y="854449"/>
                  <a:pt x="2363516" y="850002"/>
                </a:cubicBezTo>
                <a:lnTo>
                  <a:pt x="2399878" y="835090"/>
                </a:lnTo>
                <a:cubicBezTo>
                  <a:pt x="2411998" y="820178"/>
                  <a:pt x="2423072" y="803855"/>
                  <a:pt x="2436240" y="790354"/>
                </a:cubicBezTo>
                <a:cubicBezTo>
                  <a:pt x="2517689" y="706846"/>
                  <a:pt x="2557643" y="766036"/>
                  <a:pt x="2702892" y="775441"/>
                </a:cubicBezTo>
                <a:cubicBezTo>
                  <a:pt x="2739929" y="798224"/>
                  <a:pt x="2779249" y="817789"/>
                  <a:pt x="2811978" y="850002"/>
                </a:cubicBezTo>
                <a:cubicBezTo>
                  <a:pt x="2820901" y="858785"/>
                  <a:pt x="2828138" y="869886"/>
                  <a:pt x="2836219" y="879828"/>
                </a:cubicBezTo>
                <a:cubicBezTo>
                  <a:pt x="2864500" y="874856"/>
                  <a:pt x="2896031" y="881853"/>
                  <a:pt x="2921063" y="864915"/>
                </a:cubicBezTo>
                <a:cubicBezTo>
                  <a:pt x="2979125" y="825625"/>
                  <a:pt x="3024345" y="762544"/>
                  <a:pt x="3078631" y="715791"/>
                </a:cubicBezTo>
                <a:cubicBezTo>
                  <a:pt x="3119034" y="680997"/>
                  <a:pt x="3161058" y="648893"/>
                  <a:pt x="3199837" y="611406"/>
                </a:cubicBezTo>
                <a:cubicBezTo>
                  <a:pt x="3307042" y="507772"/>
                  <a:pt x="3191553" y="586676"/>
                  <a:pt x="3296801" y="521932"/>
                </a:cubicBezTo>
                <a:cubicBezTo>
                  <a:pt x="3337667" y="446516"/>
                  <a:pt x="3298859" y="498299"/>
                  <a:pt x="3357404" y="462283"/>
                </a:cubicBezTo>
                <a:cubicBezTo>
                  <a:pt x="3370434" y="454267"/>
                  <a:pt x="3380454" y="439737"/>
                  <a:pt x="3393766" y="432457"/>
                </a:cubicBezTo>
                <a:cubicBezTo>
                  <a:pt x="3417116" y="419689"/>
                  <a:pt x="3442249" y="412575"/>
                  <a:pt x="3466490" y="402633"/>
                </a:cubicBezTo>
                <a:lnTo>
                  <a:pt x="3502852" y="387721"/>
                </a:lnTo>
                <a:cubicBezTo>
                  <a:pt x="3595776" y="397663"/>
                  <a:pt x="3689357" y="400728"/>
                  <a:pt x="3781625" y="417545"/>
                </a:cubicBezTo>
                <a:cubicBezTo>
                  <a:pt x="3820081" y="424554"/>
                  <a:pt x="3833662" y="459897"/>
                  <a:pt x="3866469" y="477195"/>
                </a:cubicBezTo>
                <a:cubicBezTo>
                  <a:pt x="3881781" y="485269"/>
                  <a:pt x="3898791" y="487137"/>
                  <a:pt x="3914952" y="492107"/>
                </a:cubicBezTo>
                <a:cubicBezTo>
                  <a:pt x="3931112" y="482166"/>
                  <a:pt x="3947746" y="473312"/>
                  <a:pt x="3963434" y="462283"/>
                </a:cubicBezTo>
                <a:cubicBezTo>
                  <a:pt x="3997200" y="438543"/>
                  <a:pt x="4031257" y="401492"/>
                  <a:pt x="4060399" y="372808"/>
                </a:cubicBezTo>
                <a:cubicBezTo>
                  <a:pt x="4133123" y="422517"/>
                  <a:pt x="4209910" y="464134"/>
                  <a:pt x="4278570" y="521932"/>
                </a:cubicBezTo>
                <a:cubicBezTo>
                  <a:pt x="4289114" y="530808"/>
                  <a:pt x="4278828" y="572506"/>
                  <a:pt x="4290690" y="566668"/>
                </a:cubicBezTo>
                <a:cubicBezTo>
                  <a:pt x="4314710" y="554848"/>
                  <a:pt x="4323651" y="517570"/>
                  <a:pt x="4339173" y="492107"/>
                </a:cubicBezTo>
                <a:cubicBezTo>
                  <a:pt x="4385046" y="416856"/>
                  <a:pt x="4341116" y="474805"/>
                  <a:pt x="4387655" y="417545"/>
                </a:cubicBezTo>
                <a:cubicBezTo>
                  <a:pt x="4391695" y="397663"/>
                  <a:pt x="4390947" y="375276"/>
                  <a:pt x="4399776" y="357896"/>
                </a:cubicBezTo>
                <a:cubicBezTo>
                  <a:pt x="4420771" y="316566"/>
                  <a:pt x="4453326" y="294089"/>
                  <a:pt x="4484620" y="268422"/>
                </a:cubicBezTo>
                <a:cubicBezTo>
                  <a:pt x="4492701" y="283334"/>
                  <a:pt x="4501140" y="297961"/>
                  <a:pt x="4508861" y="313160"/>
                </a:cubicBezTo>
                <a:cubicBezTo>
                  <a:pt x="4521346" y="337738"/>
                  <a:pt x="4531530" y="364136"/>
                  <a:pt x="4545223" y="387721"/>
                </a:cubicBezTo>
                <a:cubicBezTo>
                  <a:pt x="4551865" y="399161"/>
                  <a:pt x="4561384" y="407603"/>
                  <a:pt x="4569464" y="417545"/>
                </a:cubicBezTo>
                <a:cubicBezTo>
                  <a:pt x="4586752" y="396275"/>
                  <a:pt x="4599147" y="380938"/>
                  <a:pt x="4607862" y="370102"/>
                </a:cubicBezTo>
                <a:lnTo>
                  <a:pt x="4623755" y="350201"/>
                </a:lnTo>
                <a:lnTo>
                  <a:pt x="4619736" y="355450"/>
                </a:lnTo>
                <a:cubicBezTo>
                  <a:pt x="4609997" y="368593"/>
                  <a:pt x="4599662" y="385036"/>
                  <a:pt x="4666428" y="313160"/>
                </a:cubicBezTo>
                <a:cubicBezTo>
                  <a:pt x="4683628" y="294643"/>
                  <a:pt x="4697711" y="272026"/>
                  <a:pt x="4714911" y="253510"/>
                </a:cubicBezTo>
                <a:cubicBezTo>
                  <a:pt x="4777409" y="186228"/>
                  <a:pt x="4759986" y="224057"/>
                  <a:pt x="4836117" y="149123"/>
                </a:cubicBezTo>
                <a:cubicBezTo>
                  <a:pt x="4856318" y="129241"/>
                  <a:pt x="4874782" y="106343"/>
                  <a:pt x="4896720" y="89474"/>
                </a:cubicBezTo>
                <a:cubicBezTo>
                  <a:pt x="4907554" y="81144"/>
                  <a:pt x="4921339" y="80754"/>
                  <a:pt x="4933082" y="74562"/>
                </a:cubicBezTo>
                <a:cubicBezTo>
                  <a:pt x="5057928" y="8733"/>
                  <a:pt x="4888749" y="82802"/>
                  <a:pt x="5054288" y="1491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1560" y="548681"/>
            <a:ext cx="7820484" cy="3360373"/>
          </a:xfrm>
          <a:custGeom>
            <a:avLst/>
            <a:gdLst>
              <a:gd name="connsiteX0" fmla="*/ 4236448 w 7820484"/>
              <a:gd name="connsiteY0" fmla="*/ 0 h 2970332"/>
              <a:gd name="connsiteX1" fmla="*/ 4322366 w 7820484"/>
              <a:gd name="connsiteY1" fmla="*/ 27891 h 2970332"/>
              <a:gd name="connsiteX2" fmla="*/ 4396011 w 7820484"/>
              <a:gd name="connsiteY2" fmla="*/ 139452 h 2970332"/>
              <a:gd name="connsiteX3" fmla="*/ 4432833 w 7820484"/>
              <a:gd name="connsiteY3" fmla="*/ 167343 h 2970332"/>
              <a:gd name="connsiteX4" fmla="*/ 4494204 w 7820484"/>
              <a:gd name="connsiteY4" fmla="*/ 251014 h 2970332"/>
              <a:gd name="connsiteX5" fmla="*/ 4543300 w 7820484"/>
              <a:gd name="connsiteY5" fmla="*/ 264959 h 2970332"/>
              <a:gd name="connsiteX6" fmla="*/ 4604671 w 7820484"/>
              <a:gd name="connsiteY6" fmla="*/ 251014 h 2970332"/>
              <a:gd name="connsiteX7" fmla="*/ 4690589 w 7820484"/>
              <a:gd name="connsiteY7" fmla="*/ 181288 h 2970332"/>
              <a:gd name="connsiteX8" fmla="*/ 4776508 w 7820484"/>
              <a:gd name="connsiteY8" fmla="*/ 125507 h 2970332"/>
              <a:gd name="connsiteX9" fmla="*/ 4813330 w 7820484"/>
              <a:gd name="connsiteY9" fmla="*/ 111562 h 2970332"/>
              <a:gd name="connsiteX10" fmla="*/ 4899249 w 7820484"/>
              <a:gd name="connsiteY10" fmla="*/ 139452 h 2970332"/>
              <a:gd name="connsiteX11" fmla="*/ 4960620 w 7820484"/>
              <a:gd name="connsiteY11" fmla="*/ 181288 h 2970332"/>
              <a:gd name="connsiteX12" fmla="*/ 5414762 w 7820484"/>
              <a:gd name="connsiteY12" fmla="*/ 209179 h 2970332"/>
              <a:gd name="connsiteX13" fmla="*/ 5463858 w 7820484"/>
              <a:gd name="connsiteY13" fmla="*/ 251014 h 2970332"/>
              <a:gd name="connsiteX14" fmla="*/ 5476132 w 7820484"/>
              <a:gd name="connsiteY14" fmla="*/ 292850 h 2970332"/>
              <a:gd name="connsiteX15" fmla="*/ 5512954 w 7820484"/>
              <a:gd name="connsiteY15" fmla="*/ 334686 h 2970332"/>
              <a:gd name="connsiteX16" fmla="*/ 5623421 w 7820484"/>
              <a:gd name="connsiteY16" fmla="*/ 320741 h 2970332"/>
              <a:gd name="connsiteX17" fmla="*/ 5684792 w 7820484"/>
              <a:gd name="connsiteY17" fmla="*/ 292850 h 2970332"/>
              <a:gd name="connsiteX18" fmla="*/ 5721614 w 7820484"/>
              <a:gd name="connsiteY18" fmla="*/ 278904 h 2970332"/>
              <a:gd name="connsiteX19" fmla="*/ 5832081 w 7820484"/>
              <a:gd name="connsiteY19" fmla="*/ 223124 h 2970332"/>
              <a:gd name="connsiteX20" fmla="*/ 5905725 w 7820484"/>
              <a:gd name="connsiteY20" fmla="*/ 251014 h 2970332"/>
              <a:gd name="connsiteX21" fmla="*/ 5930273 w 7820484"/>
              <a:gd name="connsiteY21" fmla="*/ 292850 h 2970332"/>
              <a:gd name="connsiteX22" fmla="*/ 6040740 w 7820484"/>
              <a:gd name="connsiteY22" fmla="*/ 348631 h 2970332"/>
              <a:gd name="connsiteX23" fmla="*/ 6188029 w 7820484"/>
              <a:gd name="connsiteY23" fmla="*/ 334686 h 2970332"/>
              <a:gd name="connsiteX24" fmla="*/ 6237126 w 7820484"/>
              <a:gd name="connsiteY24" fmla="*/ 320741 h 2970332"/>
              <a:gd name="connsiteX25" fmla="*/ 6372141 w 7820484"/>
              <a:gd name="connsiteY25" fmla="*/ 278904 h 2970332"/>
              <a:gd name="connsiteX26" fmla="*/ 6519430 w 7820484"/>
              <a:gd name="connsiteY26" fmla="*/ 292850 h 2970332"/>
              <a:gd name="connsiteX27" fmla="*/ 6605349 w 7820484"/>
              <a:gd name="connsiteY27" fmla="*/ 334686 h 2970332"/>
              <a:gd name="connsiteX28" fmla="*/ 7034942 w 7820484"/>
              <a:gd name="connsiteY28" fmla="*/ 348631 h 2970332"/>
              <a:gd name="connsiteX29" fmla="*/ 7280424 w 7820484"/>
              <a:gd name="connsiteY29" fmla="*/ 390466 h 2970332"/>
              <a:gd name="connsiteX30" fmla="*/ 7304972 w 7820484"/>
              <a:gd name="connsiteY30" fmla="*/ 474138 h 2970332"/>
              <a:gd name="connsiteX31" fmla="*/ 7354069 w 7820484"/>
              <a:gd name="connsiteY31" fmla="*/ 557810 h 2970332"/>
              <a:gd name="connsiteX32" fmla="*/ 7378617 w 7820484"/>
              <a:gd name="connsiteY32" fmla="*/ 599645 h 2970332"/>
              <a:gd name="connsiteX33" fmla="*/ 7415439 w 7820484"/>
              <a:gd name="connsiteY33" fmla="*/ 711207 h 2970332"/>
              <a:gd name="connsiteX34" fmla="*/ 7464535 w 7820484"/>
              <a:gd name="connsiteY34" fmla="*/ 794878 h 2970332"/>
              <a:gd name="connsiteX35" fmla="*/ 7476809 w 7820484"/>
              <a:gd name="connsiteY35" fmla="*/ 836714 h 2970332"/>
              <a:gd name="connsiteX36" fmla="*/ 7476809 w 7820484"/>
              <a:gd name="connsiteY36" fmla="*/ 990111 h 2970332"/>
              <a:gd name="connsiteX37" fmla="*/ 7599550 w 7820484"/>
              <a:gd name="connsiteY37" fmla="*/ 1073782 h 2970332"/>
              <a:gd name="connsiteX38" fmla="*/ 7624098 w 7820484"/>
              <a:gd name="connsiteY38" fmla="*/ 1101673 h 2970332"/>
              <a:gd name="connsiteX39" fmla="*/ 7660921 w 7820484"/>
              <a:gd name="connsiteY39" fmla="*/ 1115618 h 2970332"/>
              <a:gd name="connsiteX40" fmla="*/ 7710017 w 7820484"/>
              <a:gd name="connsiteY40" fmla="*/ 1227180 h 2970332"/>
              <a:gd name="connsiteX41" fmla="*/ 7746840 w 7820484"/>
              <a:gd name="connsiteY41" fmla="*/ 1255070 h 2970332"/>
              <a:gd name="connsiteX42" fmla="*/ 7771388 w 7820484"/>
              <a:gd name="connsiteY42" fmla="*/ 1547920 h 2970332"/>
              <a:gd name="connsiteX43" fmla="*/ 7820484 w 7820484"/>
              <a:gd name="connsiteY43" fmla="*/ 1631591 h 2970332"/>
              <a:gd name="connsiteX44" fmla="*/ 7783662 w 7820484"/>
              <a:gd name="connsiteY44" fmla="*/ 1645536 h 2970332"/>
              <a:gd name="connsiteX45" fmla="*/ 7734565 w 7820484"/>
              <a:gd name="connsiteY45" fmla="*/ 1771043 h 2970332"/>
              <a:gd name="connsiteX46" fmla="*/ 7722291 w 7820484"/>
              <a:gd name="connsiteY46" fmla="*/ 1812879 h 2970332"/>
              <a:gd name="connsiteX47" fmla="*/ 7710017 w 7820484"/>
              <a:gd name="connsiteY47" fmla="*/ 1854714 h 2970332"/>
              <a:gd name="connsiteX48" fmla="*/ 7697743 w 7820484"/>
              <a:gd name="connsiteY48" fmla="*/ 2091783 h 2970332"/>
              <a:gd name="connsiteX49" fmla="*/ 7660921 w 7820484"/>
              <a:gd name="connsiteY49" fmla="*/ 2105728 h 2970332"/>
              <a:gd name="connsiteX50" fmla="*/ 7611824 w 7820484"/>
              <a:gd name="connsiteY50" fmla="*/ 2147564 h 2970332"/>
              <a:gd name="connsiteX51" fmla="*/ 7575002 w 7820484"/>
              <a:gd name="connsiteY51" fmla="*/ 2189400 h 2970332"/>
              <a:gd name="connsiteX52" fmla="*/ 7525906 w 7820484"/>
              <a:gd name="connsiteY52" fmla="*/ 2217290 h 2970332"/>
              <a:gd name="connsiteX53" fmla="*/ 7501358 w 7820484"/>
              <a:gd name="connsiteY53" fmla="*/ 2245180 h 2970332"/>
              <a:gd name="connsiteX54" fmla="*/ 7120861 w 7820484"/>
              <a:gd name="connsiteY54" fmla="*/ 2273071 h 2970332"/>
              <a:gd name="connsiteX55" fmla="*/ 7047217 w 7820484"/>
              <a:gd name="connsiteY55" fmla="*/ 2314907 h 2970332"/>
              <a:gd name="connsiteX56" fmla="*/ 7010394 w 7820484"/>
              <a:gd name="connsiteY56" fmla="*/ 2328852 h 2970332"/>
              <a:gd name="connsiteX57" fmla="*/ 6973572 w 7820484"/>
              <a:gd name="connsiteY57" fmla="*/ 2356742 h 2970332"/>
              <a:gd name="connsiteX58" fmla="*/ 6924475 w 7820484"/>
              <a:gd name="connsiteY58" fmla="*/ 2370687 h 2970332"/>
              <a:gd name="connsiteX59" fmla="*/ 6789460 w 7820484"/>
              <a:gd name="connsiteY59" fmla="*/ 2426469 h 2970332"/>
              <a:gd name="connsiteX60" fmla="*/ 6715816 w 7820484"/>
              <a:gd name="connsiteY60" fmla="*/ 2482249 h 2970332"/>
              <a:gd name="connsiteX61" fmla="*/ 6593075 w 7820484"/>
              <a:gd name="connsiteY61" fmla="*/ 2538030 h 2970332"/>
              <a:gd name="connsiteX62" fmla="*/ 6458059 w 7820484"/>
              <a:gd name="connsiteY62" fmla="*/ 2524085 h 2970332"/>
              <a:gd name="connsiteX63" fmla="*/ 6408963 w 7820484"/>
              <a:gd name="connsiteY63" fmla="*/ 2510139 h 2970332"/>
              <a:gd name="connsiteX64" fmla="*/ 6003918 w 7820484"/>
              <a:gd name="connsiteY64" fmla="*/ 2551976 h 2970332"/>
              <a:gd name="connsiteX65" fmla="*/ 5942547 w 7820484"/>
              <a:gd name="connsiteY65" fmla="*/ 2565921 h 2970332"/>
              <a:gd name="connsiteX66" fmla="*/ 5868903 w 7820484"/>
              <a:gd name="connsiteY66" fmla="*/ 2593811 h 2970332"/>
              <a:gd name="connsiteX67" fmla="*/ 5807532 w 7820484"/>
              <a:gd name="connsiteY67" fmla="*/ 2579866 h 2970332"/>
              <a:gd name="connsiteX68" fmla="*/ 5770710 w 7820484"/>
              <a:gd name="connsiteY68" fmla="*/ 2551976 h 2970332"/>
              <a:gd name="connsiteX69" fmla="*/ 5660243 w 7820484"/>
              <a:gd name="connsiteY69" fmla="*/ 2607756 h 2970332"/>
              <a:gd name="connsiteX70" fmla="*/ 5611147 w 7820484"/>
              <a:gd name="connsiteY70" fmla="*/ 2621701 h 2970332"/>
              <a:gd name="connsiteX71" fmla="*/ 5537503 w 7820484"/>
              <a:gd name="connsiteY71" fmla="*/ 2663537 h 2970332"/>
              <a:gd name="connsiteX72" fmla="*/ 5390213 w 7820484"/>
              <a:gd name="connsiteY72" fmla="*/ 2635646 h 2970332"/>
              <a:gd name="connsiteX73" fmla="*/ 5169279 w 7820484"/>
              <a:gd name="connsiteY73" fmla="*/ 2691428 h 2970332"/>
              <a:gd name="connsiteX74" fmla="*/ 5071087 w 7820484"/>
              <a:gd name="connsiteY74" fmla="*/ 2733263 h 2970332"/>
              <a:gd name="connsiteX75" fmla="*/ 5034264 w 7820484"/>
              <a:gd name="connsiteY75" fmla="*/ 2747208 h 2970332"/>
              <a:gd name="connsiteX76" fmla="*/ 4825604 w 7820484"/>
              <a:gd name="connsiteY76" fmla="*/ 2775099 h 2970332"/>
              <a:gd name="connsiteX77" fmla="*/ 4690589 w 7820484"/>
              <a:gd name="connsiteY77" fmla="*/ 2872715 h 2970332"/>
              <a:gd name="connsiteX78" fmla="*/ 4604671 w 7820484"/>
              <a:gd name="connsiteY78" fmla="*/ 2956387 h 2970332"/>
              <a:gd name="connsiteX79" fmla="*/ 4592396 w 7820484"/>
              <a:gd name="connsiteY79" fmla="*/ 2872715 h 2970332"/>
              <a:gd name="connsiteX80" fmla="*/ 4555574 w 7820484"/>
              <a:gd name="connsiteY80" fmla="*/ 2858770 h 2970332"/>
              <a:gd name="connsiteX81" fmla="*/ 4481930 w 7820484"/>
              <a:gd name="connsiteY81" fmla="*/ 2942442 h 2970332"/>
              <a:gd name="connsiteX82" fmla="*/ 4396011 w 7820484"/>
              <a:gd name="connsiteY82" fmla="*/ 2970332 h 2970332"/>
              <a:gd name="connsiteX83" fmla="*/ 4248722 w 7820484"/>
              <a:gd name="connsiteY83" fmla="*/ 2872715 h 2970332"/>
              <a:gd name="connsiteX84" fmla="*/ 4199626 w 7820484"/>
              <a:gd name="connsiteY84" fmla="*/ 2789044 h 2970332"/>
              <a:gd name="connsiteX85" fmla="*/ 4138255 w 7820484"/>
              <a:gd name="connsiteY85" fmla="*/ 2816935 h 2970332"/>
              <a:gd name="connsiteX86" fmla="*/ 4076884 w 7820484"/>
              <a:gd name="connsiteY86" fmla="*/ 2816935 h 2970332"/>
              <a:gd name="connsiteX87" fmla="*/ 4064610 w 7820484"/>
              <a:gd name="connsiteY87" fmla="*/ 2775099 h 2970332"/>
              <a:gd name="connsiteX88" fmla="*/ 4015514 w 7820484"/>
              <a:gd name="connsiteY88" fmla="*/ 2691428 h 2970332"/>
              <a:gd name="connsiteX89" fmla="*/ 3917321 w 7820484"/>
              <a:gd name="connsiteY89" fmla="*/ 2719318 h 2970332"/>
              <a:gd name="connsiteX90" fmla="*/ 3880499 w 7820484"/>
              <a:gd name="connsiteY90" fmla="*/ 2733263 h 2970332"/>
              <a:gd name="connsiteX91" fmla="*/ 3684114 w 7820484"/>
              <a:gd name="connsiteY91" fmla="*/ 2872715 h 2970332"/>
              <a:gd name="connsiteX92" fmla="*/ 3561373 w 7820484"/>
              <a:gd name="connsiteY92" fmla="*/ 2844825 h 2970332"/>
              <a:gd name="connsiteX93" fmla="*/ 3475454 w 7820484"/>
              <a:gd name="connsiteY93" fmla="*/ 2663537 h 2970332"/>
              <a:gd name="connsiteX94" fmla="*/ 3144053 w 7820484"/>
              <a:gd name="connsiteY94" fmla="*/ 2761153 h 2970332"/>
              <a:gd name="connsiteX95" fmla="*/ 3107231 w 7820484"/>
              <a:gd name="connsiteY95" fmla="*/ 2802989 h 2970332"/>
              <a:gd name="connsiteX96" fmla="*/ 2972216 w 7820484"/>
              <a:gd name="connsiteY96" fmla="*/ 2844825 h 2970332"/>
              <a:gd name="connsiteX97" fmla="*/ 2751282 w 7820484"/>
              <a:gd name="connsiteY97" fmla="*/ 2900606 h 2970332"/>
              <a:gd name="connsiteX98" fmla="*/ 2579445 w 7820484"/>
              <a:gd name="connsiteY98" fmla="*/ 2928496 h 2970332"/>
              <a:gd name="connsiteX99" fmla="*/ 2677637 w 7820484"/>
              <a:gd name="connsiteY99" fmla="*/ 2747208 h 2970332"/>
              <a:gd name="connsiteX100" fmla="*/ 2714459 w 7820484"/>
              <a:gd name="connsiteY100" fmla="*/ 2677483 h 2970332"/>
              <a:gd name="connsiteX101" fmla="*/ 2739008 w 7820484"/>
              <a:gd name="connsiteY101" fmla="*/ 2635646 h 2970332"/>
              <a:gd name="connsiteX102" fmla="*/ 2751282 w 7820484"/>
              <a:gd name="connsiteY102" fmla="*/ 2593811 h 2970332"/>
              <a:gd name="connsiteX103" fmla="*/ 2628541 w 7820484"/>
              <a:gd name="connsiteY103" fmla="*/ 2538030 h 2970332"/>
              <a:gd name="connsiteX104" fmla="*/ 2395334 w 7820484"/>
              <a:gd name="connsiteY104" fmla="*/ 2510139 h 2970332"/>
              <a:gd name="connsiteX105" fmla="*/ 1720258 w 7820484"/>
              <a:gd name="connsiteY105" fmla="*/ 2524085 h 2970332"/>
              <a:gd name="connsiteX106" fmla="*/ 1622065 w 7820484"/>
              <a:gd name="connsiteY106" fmla="*/ 2593811 h 2970332"/>
              <a:gd name="connsiteX107" fmla="*/ 1487050 w 7820484"/>
              <a:gd name="connsiteY107" fmla="*/ 2719318 h 2970332"/>
              <a:gd name="connsiteX108" fmla="*/ 1401131 w 7820484"/>
              <a:gd name="connsiteY108" fmla="*/ 2789044 h 2970332"/>
              <a:gd name="connsiteX109" fmla="*/ 1352035 w 7820484"/>
              <a:gd name="connsiteY109" fmla="*/ 2886660 h 2970332"/>
              <a:gd name="connsiteX110" fmla="*/ 1315212 w 7820484"/>
              <a:gd name="connsiteY110" fmla="*/ 2928496 h 2970332"/>
              <a:gd name="connsiteX111" fmla="*/ 1278390 w 7820484"/>
              <a:gd name="connsiteY111" fmla="*/ 2858770 h 2970332"/>
              <a:gd name="connsiteX112" fmla="*/ 1266116 w 7820484"/>
              <a:gd name="connsiteY112" fmla="*/ 2802989 h 2970332"/>
              <a:gd name="connsiteX113" fmla="*/ 1229294 w 7820484"/>
              <a:gd name="connsiteY113" fmla="*/ 2607756 h 2970332"/>
              <a:gd name="connsiteX114" fmla="*/ 1155649 w 7820484"/>
              <a:gd name="connsiteY114" fmla="*/ 2398578 h 2970332"/>
              <a:gd name="connsiteX115" fmla="*/ 1118827 w 7820484"/>
              <a:gd name="connsiteY115" fmla="*/ 2328852 h 2970332"/>
              <a:gd name="connsiteX116" fmla="*/ 1094279 w 7820484"/>
              <a:gd name="connsiteY116" fmla="*/ 2300962 h 2970332"/>
              <a:gd name="connsiteX117" fmla="*/ 996086 w 7820484"/>
              <a:gd name="connsiteY117" fmla="*/ 2287017 h 2970332"/>
              <a:gd name="connsiteX118" fmla="*/ 971538 w 7820484"/>
              <a:gd name="connsiteY118" fmla="*/ 2259125 h 2970332"/>
              <a:gd name="connsiteX119" fmla="*/ 934716 w 7820484"/>
              <a:gd name="connsiteY119" fmla="*/ 2203345 h 2970332"/>
              <a:gd name="connsiteX120" fmla="*/ 897893 w 7820484"/>
              <a:gd name="connsiteY120" fmla="*/ 2189400 h 2970332"/>
              <a:gd name="connsiteX121" fmla="*/ 676960 w 7820484"/>
              <a:gd name="connsiteY121" fmla="*/ 2203345 h 2970332"/>
              <a:gd name="connsiteX122" fmla="*/ 652412 w 7820484"/>
              <a:gd name="connsiteY122" fmla="*/ 2036003 h 2970332"/>
              <a:gd name="connsiteX123" fmla="*/ 603315 w 7820484"/>
              <a:gd name="connsiteY123" fmla="*/ 2008111 h 2970332"/>
              <a:gd name="connsiteX124" fmla="*/ 480574 w 7820484"/>
              <a:gd name="connsiteY124" fmla="*/ 1966276 h 2970332"/>
              <a:gd name="connsiteX125" fmla="*/ 406930 w 7820484"/>
              <a:gd name="connsiteY125" fmla="*/ 1938386 h 2970332"/>
              <a:gd name="connsiteX126" fmla="*/ 492848 w 7820484"/>
              <a:gd name="connsiteY126" fmla="*/ 1882605 h 2970332"/>
              <a:gd name="connsiteX127" fmla="*/ 627863 w 7820484"/>
              <a:gd name="connsiteY127" fmla="*/ 1798934 h 2970332"/>
              <a:gd name="connsiteX128" fmla="*/ 566493 w 7820484"/>
              <a:gd name="connsiteY128" fmla="*/ 1784989 h 2970332"/>
              <a:gd name="connsiteX129" fmla="*/ 456026 w 7820484"/>
              <a:gd name="connsiteY129" fmla="*/ 1757098 h 2970332"/>
              <a:gd name="connsiteX130" fmla="*/ 382381 w 7820484"/>
              <a:gd name="connsiteY130" fmla="*/ 1743152 h 2970332"/>
              <a:gd name="connsiteX131" fmla="*/ 235092 w 7820484"/>
              <a:gd name="connsiteY131" fmla="*/ 1701317 h 2970332"/>
              <a:gd name="connsiteX132" fmla="*/ 149173 w 7820484"/>
              <a:gd name="connsiteY132" fmla="*/ 1617646 h 2970332"/>
              <a:gd name="connsiteX133" fmla="*/ 173722 w 7820484"/>
              <a:gd name="connsiteY133" fmla="*/ 1492139 h 2970332"/>
              <a:gd name="connsiteX134" fmla="*/ 235092 w 7820484"/>
              <a:gd name="connsiteY134" fmla="*/ 1422413 h 2970332"/>
              <a:gd name="connsiteX135" fmla="*/ 259640 w 7820484"/>
              <a:gd name="connsiteY135" fmla="*/ 1380577 h 2970332"/>
              <a:gd name="connsiteX136" fmla="*/ 210544 w 7820484"/>
              <a:gd name="connsiteY136" fmla="*/ 1296906 h 2970332"/>
              <a:gd name="connsiteX137" fmla="*/ 149173 w 7820484"/>
              <a:gd name="connsiteY137" fmla="*/ 1282961 h 2970332"/>
              <a:gd name="connsiteX138" fmla="*/ 14158 w 7820484"/>
              <a:gd name="connsiteY138" fmla="*/ 1241125 h 2970332"/>
              <a:gd name="connsiteX139" fmla="*/ 1884 w 7820484"/>
              <a:gd name="connsiteY139" fmla="*/ 1199289 h 2970332"/>
              <a:gd name="connsiteX140" fmla="*/ 185996 w 7820484"/>
              <a:gd name="connsiteY140" fmla="*/ 1143508 h 2970332"/>
              <a:gd name="connsiteX141" fmla="*/ 431478 w 7820484"/>
              <a:gd name="connsiteY141" fmla="*/ 1059837 h 2970332"/>
              <a:gd name="connsiteX142" fmla="*/ 247366 w 7820484"/>
              <a:gd name="connsiteY142" fmla="*/ 920385 h 2970332"/>
              <a:gd name="connsiteX143" fmla="*/ 185996 w 7820484"/>
              <a:gd name="connsiteY143" fmla="*/ 892494 h 2970332"/>
              <a:gd name="connsiteX144" fmla="*/ 75529 w 7820484"/>
              <a:gd name="connsiteY144" fmla="*/ 794878 h 2970332"/>
              <a:gd name="connsiteX145" fmla="*/ 50981 w 7820484"/>
              <a:gd name="connsiteY145" fmla="*/ 739097 h 2970332"/>
              <a:gd name="connsiteX146" fmla="*/ 112351 w 7820484"/>
              <a:gd name="connsiteY146" fmla="*/ 697262 h 2970332"/>
              <a:gd name="connsiteX147" fmla="*/ 161447 w 7820484"/>
              <a:gd name="connsiteY147" fmla="*/ 683316 h 2970332"/>
              <a:gd name="connsiteX148" fmla="*/ 247366 w 7820484"/>
              <a:gd name="connsiteY148" fmla="*/ 627535 h 2970332"/>
              <a:gd name="connsiteX149" fmla="*/ 321011 w 7820484"/>
              <a:gd name="connsiteY149" fmla="*/ 599645 h 2970332"/>
              <a:gd name="connsiteX150" fmla="*/ 357833 w 7820484"/>
              <a:gd name="connsiteY150" fmla="*/ 585700 h 2970332"/>
              <a:gd name="connsiteX151" fmla="*/ 394655 w 7820484"/>
              <a:gd name="connsiteY151" fmla="*/ 543864 h 2970332"/>
              <a:gd name="connsiteX152" fmla="*/ 406930 w 7820484"/>
              <a:gd name="connsiteY152" fmla="*/ 502028 h 2970332"/>
              <a:gd name="connsiteX153" fmla="*/ 480574 w 7820484"/>
              <a:gd name="connsiteY153" fmla="*/ 418357 h 2970332"/>
              <a:gd name="connsiteX154" fmla="*/ 529671 w 7820484"/>
              <a:gd name="connsiteY154" fmla="*/ 348631 h 2970332"/>
              <a:gd name="connsiteX155" fmla="*/ 603315 w 7820484"/>
              <a:gd name="connsiteY155" fmla="*/ 320741 h 2970332"/>
              <a:gd name="connsiteX156" fmla="*/ 578767 w 7820484"/>
              <a:gd name="connsiteY156" fmla="*/ 264959 h 2970332"/>
              <a:gd name="connsiteX157" fmla="*/ 897893 w 7820484"/>
              <a:gd name="connsiteY157" fmla="*/ 251014 h 2970332"/>
              <a:gd name="connsiteX158" fmla="*/ 1069731 w 7820484"/>
              <a:gd name="connsiteY158" fmla="*/ 237069 h 2970332"/>
              <a:gd name="connsiteX159" fmla="*/ 1180197 w 7820484"/>
              <a:gd name="connsiteY159" fmla="*/ 209179 h 2970332"/>
              <a:gd name="connsiteX160" fmla="*/ 1217020 w 7820484"/>
              <a:gd name="connsiteY160" fmla="*/ 195234 h 2970332"/>
              <a:gd name="connsiteX161" fmla="*/ 1253842 w 7820484"/>
              <a:gd name="connsiteY161" fmla="*/ 167343 h 2970332"/>
              <a:gd name="connsiteX162" fmla="*/ 1364309 w 7820484"/>
              <a:gd name="connsiteY162" fmla="*/ 153397 h 2970332"/>
              <a:gd name="connsiteX163" fmla="*/ 1401131 w 7820484"/>
              <a:gd name="connsiteY163" fmla="*/ 111562 h 2970332"/>
              <a:gd name="connsiteX164" fmla="*/ 1425679 w 7820484"/>
              <a:gd name="connsiteY164" fmla="*/ 69727 h 2970332"/>
              <a:gd name="connsiteX165" fmla="*/ 1462502 w 7820484"/>
              <a:gd name="connsiteY165" fmla="*/ 55781 h 2970332"/>
              <a:gd name="connsiteX166" fmla="*/ 1511598 w 7820484"/>
              <a:gd name="connsiteY166" fmla="*/ 69727 h 2970332"/>
              <a:gd name="connsiteX167" fmla="*/ 1585243 w 7820484"/>
              <a:gd name="connsiteY167" fmla="*/ 97617 h 2970332"/>
              <a:gd name="connsiteX168" fmla="*/ 1683436 w 7820484"/>
              <a:gd name="connsiteY168" fmla="*/ 181288 h 2970332"/>
              <a:gd name="connsiteX169" fmla="*/ 1720258 w 7820484"/>
              <a:gd name="connsiteY169" fmla="*/ 209179 h 2970332"/>
              <a:gd name="connsiteX170" fmla="*/ 1818451 w 7820484"/>
              <a:gd name="connsiteY170" fmla="*/ 278904 h 2970332"/>
              <a:gd name="connsiteX171" fmla="*/ 1855273 w 7820484"/>
              <a:gd name="connsiteY171" fmla="*/ 264959 h 2970332"/>
              <a:gd name="connsiteX172" fmla="*/ 1879821 w 7820484"/>
              <a:gd name="connsiteY172" fmla="*/ 209179 h 2970332"/>
              <a:gd name="connsiteX173" fmla="*/ 1916644 w 7820484"/>
              <a:gd name="connsiteY173" fmla="*/ 153397 h 2970332"/>
              <a:gd name="connsiteX174" fmla="*/ 1965740 w 7820484"/>
              <a:gd name="connsiteY174" fmla="*/ 125507 h 2970332"/>
              <a:gd name="connsiteX175" fmla="*/ 2002562 w 7820484"/>
              <a:gd name="connsiteY175" fmla="*/ 153397 h 2970332"/>
              <a:gd name="connsiteX176" fmla="*/ 2174400 w 7820484"/>
              <a:gd name="connsiteY176" fmla="*/ 111562 h 2970332"/>
              <a:gd name="connsiteX177" fmla="*/ 2358511 w 7820484"/>
              <a:gd name="connsiteY177" fmla="*/ 125507 h 2970332"/>
              <a:gd name="connsiteX178" fmla="*/ 2395334 w 7820484"/>
              <a:gd name="connsiteY178" fmla="*/ 167343 h 2970332"/>
              <a:gd name="connsiteX179" fmla="*/ 2468978 w 7820484"/>
              <a:gd name="connsiteY179" fmla="*/ 223124 h 2970332"/>
              <a:gd name="connsiteX180" fmla="*/ 2591719 w 7820484"/>
              <a:gd name="connsiteY180" fmla="*/ 209179 h 2970332"/>
              <a:gd name="connsiteX181" fmla="*/ 2972216 w 7820484"/>
              <a:gd name="connsiteY181" fmla="*/ 97617 h 2970332"/>
              <a:gd name="connsiteX182" fmla="*/ 3082683 w 7820484"/>
              <a:gd name="connsiteY182" fmla="*/ 83672 h 2970332"/>
              <a:gd name="connsiteX183" fmla="*/ 3168601 w 7820484"/>
              <a:gd name="connsiteY183" fmla="*/ 27891 h 2970332"/>
              <a:gd name="connsiteX184" fmla="*/ 3303616 w 7820484"/>
              <a:gd name="connsiteY184" fmla="*/ 41836 h 2970332"/>
              <a:gd name="connsiteX185" fmla="*/ 3352713 w 7820484"/>
              <a:gd name="connsiteY185" fmla="*/ 69727 h 2970332"/>
              <a:gd name="connsiteX186" fmla="*/ 3487728 w 7820484"/>
              <a:gd name="connsiteY186" fmla="*/ 139452 h 2970332"/>
              <a:gd name="connsiteX187" fmla="*/ 3610469 w 7820484"/>
              <a:gd name="connsiteY187" fmla="*/ 125507 h 2970332"/>
              <a:gd name="connsiteX188" fmla="*/ 3708662 w 7820484"/>
              <a:gd name="connsiteY188" fmla="*/ 83672 h 2970332"/>
              <a:gd name="connsiteX189" fmla="*/ 3966418 w 7820484"/>
              <a:gd name="connsiteY189" fmla="*/ 69727 h 2970332"/>
              <a:gd name="connsiteX190" fmla="*/ 4015514 w 7820484"/>
              <a:gd name="connsiteY190" fmla="*/ 55781 h 2970332"/>
              <a:gd name="connsiteX191" fmla="*/ 4052336 w 7820484"/>
              <a:gd name="connsiteY191" fmla="*/ 41836 h 2970332"/>
              <a:gd name="connsiteX192" fmla="*/ 4113707 w 7820484"/>
              <a:gd name="connsiteY192" fmla="*/ 27891 h 2970332"/>
              <a:gd name="connsiteX193" fmla="*/ 4236448 w 7820484"/>
              <a:gd name="connsiteY193" fmla="*/ 0 h 297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7820484" h="2970332">
                <a:moveTo>
                  <a:pt x="4236448" y="0"/>
                </a:moveTo>
                <a:cubicBezTo>
                  <a:pt x="4265087" y="9297"/>
                  <a:pt x="4296218" y="11686"/>
                  <a:pt x="4322366" y="27891"/>
                </a:cubicBezTo>
                <a:cubicBezTo>
                  <a:pt x="4395275" y="73074"/>
                  <a:pt x="4352516" y="80151"/>
                  <a:pt x="4396011" y="139452"/>
                </a:cubicBezTo>
                <a:cubicBezTo>
                  <a:pt x="4405455" y="152328"/>
                  <a:pt x="4422403" y="155492"/>
                  <a:pt x="4432833" y="167343"/>
                </a:cubicBezTo>
                <a:cubicBezTo>
                  <a:pt x="4436813" y="171865"/>
                  <a:pt x="4477697" y="241637"/>
                  <a:pt x="4494204" y="251014"/>
                </a:cubicBezTo>
                <a:cubicBezTo>
                  <a:pt x="4509292" y="259585"/>
                  <a:pt x="4526935" y="260311"/>
                  <a:pt x="4543300" y="264959"/>
                </a:cubicBezTo>
                <a:cubicBezTo>
                  <a:pt x="4563757" y="260311"/>
                  <a:pt x="4585138" y="259337"/>
                  <a:pt x="4604671" y="251014"/>
                </a:cubicBezTo>
                <a:cubicBezTo>
                  <a:pt x="4616850" y="245825"/>
                  <a:pt x="4687469" y="183821"/>
                  <a:pt x="4690589" y="181288"/>
                </a:cubicBezTo>
                <a:cubicBezTo>
                  <a:pt x="4721407" y="156278"/>
                  <a:pt x="4740548" y="143017"/>
                  <a:pt x="4776508" y="125507"/>
                </a:cubicBezTo>
                <a:cubicBezTo>
                  <a:pt x="4788400" y="119717"/>
                  <a:pt x="4801056" y="116210"/>
                  <a:pt x="4813330" y="111562"/>
                </a:cubicBezTo>
                <a:cubicBezTo>
                  <a:pt x="4822501" y="114166"/>
                  <a:pt x="4886671" y="130878"/>
                  <a:pt x="4899249" y="139452"/>
                </a:cubicBezTo>
                <a:cubicBezTo>
                  <a:pt x="4937583" y="165585"/>
                  <a:pt x="4907634" y="176773"/>
                  <a:pt x="4960620" y="181288"/>
                </a:cubicBezTo>
                <a:cubicBezTo>
                  <a:pt x="5111797" y="194170"/>
                  <a:pt x="5263381" y="199882"/>
                  <a:pt x="5414762" y="209179"/>
                </a:cubicBezTo>
                <a:cubicBezTo>
                  <a:pt x="5431127" y="223124"/>
                  <a:pt x="5450762" y="233159"/>
                  <a:pt x="5463858" y="251014"/>
                </a:cubicBezTo>
                <a:cubicBezTo>
                  <a:pt x="5472140" y="262307"/>
                  <a:pt x="5468955" y="280620"/>
                  <a:pt x="5476132" y="292850"/>
                </a:cubicBezTo>
                <a:cubicBezTo>
                  <a:pt x="5485760" y="309260"/>
                  <a:pt x="5500680" y="320741"/>
                  <a:pt x="5512954" y="334686"/>
                </a:cubicBezTo>
                <a:cubicBezTo>
                  <a:pt x="5549776" y="330038"/>
                  <a:pt x="5587194" y="329560"/>
                  <a:pt x="5623421" y="320741"/>
                </a:cubicBezTo>
                <a:cubicBezTo>
                  <a:pt x="5644964" y="315495"/>
                  <a:pt x="5664162" y="301640"/>
                  <a:pt x="5684792" y="292850"/>
                </a:cubicBezTo>
                <a:cubicBezTo>
                  <a:pt x="5696906" y="287689"/>
                  <a:pt x="5709340" y="283553"/>
                  <a:pt x="5721614" y="278904"/>
                </a:cubicBezTo>
                <a:cubicBezTo>
                  <a:pt x="5759776" y="246386"/>
                  <a:pt x="5778821" y="217623"/>
                  <a:pt x="5832081" y="223124"/>
                </a:cubicBezTo>
                <a:cubicBezTo>
                  <a:pt x="5857850" y="225786"/>
                  <a:pt x="5881177" y="241717"/>
                  <a:pt x="5905725" y="251014"/>
                </a:cubicBezTo>
                <a:cubicBezTo>
                  <a:pt x="5913908" y="264959"/>
                  <a:pt x="5919073" y="281943"/>
                  <a:pt x="5930273" y="292850"/>
                </a:cubicBezTo>
                <a:cubicBezTo>
                  <a:pt x="5973990" y="335424"/>
                  <a:pt x="5991211" y="334563"/>
                  <a:pt x="6040740" y="348631"/>
                </a:cubicBezTo>
                <a:cubicBezTo>
                  <a:pt x="6089836" y="343983"/>
                  <a:pt x="6139143" y="341629"/>
                  <a:pt x="6188029" y="334686"/>
                </a:cubicBezTo>
                <a:cubicBezTo>
                  <a:pt x="6204769" y="332308"/>
                  <a:pt x="6220851" y="325783"/>
                  <a:pt x="6237126" y="320741"/>
                </a:cubicBezTo>
                <a:cubicBezTo>
                  <a:pt x="6397670" y="270995"/>
                  <a:pt x="6261070" y="310454"/>
                  <a:pt x="6372141" y="278904"/>
                </a:cubicBezTo>
                <a:cubicBezTo>
                  <a:pt x="6421237" y="283553"/>
                  <a:pt x="6471121" y="281873"/>
                  <a:pt x="6519430" y="292850"/>
                </a:cubicBezTo>
                <a:cubicBezTo>
                  <a:pt x="6655785" y="323835"/>
                  <a:pt x="6444169" y="325295"/>
                  <a:pt x="6605349" y="334686"/>
                </a:cubicBezTo>
                <a:cubicBezTo>
                  <a:pt x="6748417" y="343021"/>
                  <a:pt x="6891744" y="343983"/>
                  <a:pt x="7034942" y="348631"/>
                </a:cubicBezTo>
                <a:cubicBezTo>
                  <a:pt x="7128171" y="454549"/>
                  <a:pt x="6942615" y="256135"/>
                  <a:pt x="7280424" y="390466"/>
                </a:cubicBezTo>
                <a:cubicBezTo>
                  <a:pt x="7304848" y="400178"/>
                  <a:pt x="7290619" y="449676"/>
                  <a:pt x="7304972" y="474138"/>
                </a:cubicBezTo>
                <a:lnTo>
                  <a:pt x="7354069" y="557810"/>
                </a:lnTo>
                <a:lnTo>
                  <a:pt x="7378617" y="599645"/>
                </a:lnTo>
                <a:cubicBezTo>
                  <a:pt x="7391102" y="656386"/>
                  <a:pt x="7387931" y="659117"/>
                  <a:pt x="7415439" y="711207"/>
                </a:cubicBezTo>
                <a:cubicBezTo>
                  <a:pt x="7430619" y="739950"/>
                  <a:pt x="7464535" y="794878"/>
                  <a:pt x="7464535" y="794878"/>
                </a:cubicBezTo>
                <a:cubicBezTo>
                  <a:pt x="7468627" y="808823"/>
                  <a:pt x="7476809" y="822014"/>
                  <a:pt x="7476809" y="836714"/>
                </a:cubicBezTo>
                <a:cubicBezTo>
                  <a:pt x="7476809" y="882006"/>
                  <a:pt x="7440642" y="945283"/>
                  <a:pt x="7476809" y="990111"/>
                </a:cubicBezTo>
                <a:cubicBezTo>
                  <a:pt x="7509050" y="1030071"/>
                  <a:pt x="7565813" y="1035450"/>
                  <a:pt x="7599550" y="1073782"/>
                </a:cubicBezTo>
                <a:cubicBezTo>
                  <a:pt x="7607733" y="1083079"/>
                  <a:pt x="7614176" y="1094908"/>
                  <a:pt x="7624098" y="1101673"/>
                </a:cubicBezTo>
                <a:cubicBezTo>
                  <a:pt x="7635193" y="1109236"/>
                  <a:pt x="7648647" y="1110970"/>
                  <a:pt x="7660921" y="1115618"/>
                </a:cubicBezTo>
                <a:cubicBezTo>
                  <a:pt x="7680418" y="1182073"/>
                  <a:pt x="7671068" y="1191778"/>
                  <a:pt x="7710017" y="1227180"/>
                </a:cubicBezTo>
                <a:cubicBezTo>
                  <a:pt x="7721536" y="1237650"/>
                  <a:pt x="7734566" y="1245773"/>
                  <a:pt x="7746840" y="1255070"/>
                </a:cubicBezTo>
                <a:cubicBezTo>
                  <a:pt x="7720179" y="1376231"/>
                  <a:pt x="7693591" y="1415334"/>
                  <a:pt x="7771388" y="1547920"/>
                </a:cubicBezTo>
                <a:lnTo>
                  <a:pt x="7820484" y="1631591"/>
                </a:lnTo>
                <a:cubicBezTo>
                  <a:pt x="7808210" y="1636239"/>
                  <a:pt x="7793764" y="1636354"/>
                  <a:pt x="7783662" y="1645536"/>
                </a:cubicBezTo>
                <a:cubicBezTo>
                  <a:pt x="7757138" y="1669644"/>
                  <a:pt x="7742066" y="1745478"/>
                  <a:pt x="7734565" y="1771043"/>
                </a:cubicBezTo>
                <a:lnTo>
                  <a:pt x="7722291" y="1812879"/>
                </a:lnTo>
                <a:lnTo>
                  <a:pt x="7710017" y="1854714"/>
                </a:lnTo>
                <a:cubicBezTo>
                  <a:pt x="7705926" y="1933737"/>
                  <a:pt x="7712857" y="2014509"/>
                  <a:pt x="7697743" y="2091783"/>
                </a:cubicBezTo>
                <a:cubicBezTo>
                  <a:pt x="7694937" y="2106132"/>
                  <a:pt x="7672155" y="2098435"/>
                  <a:pt x="7660921" y="2105728"/>
                </a:cubicBezTo>
                <a:cubicBezTo>
                  <a:pt x="7643160" y="2117259"/>
                  <a:pt x="7627356" y="2132439"/>
                  <a:pt x="7611824" y="2147564"/>
                </a:cubicBezTo>
                <a:cubicBezTo>
                  <a:pt x="7598645" y="2160399"/>
                  <a:pt x="7589127" y="2177937"/>
                  <a:pt x="7575002" y="2189400"/>
                </a:cubicBezTo>
                <a:cubicBezTo>
                  <a:pt x="7560113" y="2201483"/>
                  <a:pt x="7541131" y="2205759"/>
                  <a:pt x="7525906" y="2217290"/>
                </a:cubicBezTo>
                <a:cubicBezTo>
                  <a:pt x="7516277" y="2224583"/>
                  <a:pt x="7512846" y="2243598"/>
                  <a:pt x="7501358" y="2245180"/>
                </a:cubicBezTo>
                <a:cubicBezTo>
                  <a:pt x="7375185" y="2262556"/>
                  <a:pt x="7247693" y="2263774"/>
                  <a:pt x="7120861" y="2273071"/>
                </a:cubicBezTo>
                <a:cubicBezTo>
                  <a:pt x="7028300" y="2308127"/>
                  <a:pt x="7142400" y="2260836"/>
                  <a:pt x="7047217" y="2314907"/>
                </a:cubicBezTo>
                <a:cubicBezTo>
                  <a:pt x="7035644" y="2321480"/>
                  <a:pt x="7022668" y="2324204"/>
                  <a:pt x="7010394" y="2328852"/>
                </a:cubicBezTo>
                <a:cubicBezTo>
                  <a:pt x="6998120" y="2338149"/>
                  <a:pt x="6987130" y="2350140"/>
                  <a:pt x="6973572" y="2356742"/>
                </a:cubicBezTo>
                <a:cubicBezTo>
                  <a:pt x="6958067" y="2364292"/>
                  <a:pt x="6940479" y="2364627"/>
                  <a:pt x="6924475" y="2370687"/>
                </a:cubicBezTo>
                <a:cubicBezTo>
                  <a:pt x="6879045" y="2387893"/>
                  <a:pt x="6832790" y="2403302"/>
                  <a:pt x="6789460" y="2426469"/>
                </a:cubicBezTo>
                <a:cubicBezTo>
                  <a:pt x="6762765" y="2440742"/>
                  <a:pt x="6741300" y="2465360"/>
                  <a:pt x="6715816" y="2482249"/>
                </a:cubicBezTo>
                <a:cubicBezTo>
                  <a:pt x="6649267" y="2526354"/>
                  <a:pt x="6655162" y="2520394"/>
                  <a:pt x="6593075" y="2538030"/>
                </a:cubicBezTo>
                <a:cubicBezTo>
                  <a:pt x="6548070" y="2533382"/>
                  <a:pt x="6502854" y="2530870"/>
                  <a:pt x="6458059" y="2524085"/>
                </a:cubicBezTo>
                <a:cubicBezTo>
                  <a:pt x="6441338" y="2521551"/>
                  <a:pt x="6425807" y="2509105"/>
                  <a:pt x="6408963" y="2510139"/>
                </a:cubicBezTo>
                <a:cubicBezTo>
                  <a:pt x="6273589" y="2518453"/>
                  <a:pt x="6138933" y="2538031"/>
                  <a:pt x="6003918" y="2551976"/>
                </a:cubicBezTo>
                <a:cubicBezTo>
                  <a:pt x="5983461" y="2556624"/>
                  <a:pt x="5962675" y="2559685"/>
                  <a:pt x="5942547" y="2565921"/>
                </a:cubicBezTo>
                <a:cubicBezTo>
                  <a:pt x="5917583" y="2573656"/>
                  <a:pt x="5894672" y="2591149"/>
                  <a:pt x="5868903" y="2593811"/>
                </a:cubicBezTo>
                <a:cubicBezTo>
                  <a:pt x="5848127" y="2595957"/>
                  <a:pt x="5827989" y="2584514"/>
                  <a:pt x="5807532" y="2579866"/>
                </a:cubicBezTo>
                <a:cubicBezTo>
                  <a:pt x="5795258" y="2570569"/>
                  <a:pt x="5785462" y="2551976"/>
                  <a:pt x="5770710" y="2551976"/>
                </a:cubicBezTo>
                <a:cubicBezTo>
                  <a:pt x="5694368" y="2551976"/>
                  <a:pt x="5712155" y="2582479"/>
                  <a:pt x="5660243" y="2607756"/>
                </a:cubicBezTo>
                <a:cubicBezTo>
                  <a:pt x="5644738" y="2615306"/>
                  <a:pt x="5627513" y="2617053"/>
                  <a:pt x="5611147" y="2621701"/>
                </a:cubicBezTo>
                <a:cubicBezTo>
                  <a:pt x="5586599" y="2635646"/>
                  <a:pt x="5564629" y="2658796"/>
                  <a:pt x="5537503" y="2663537"/>
                </a:cubicBezTo>
                <a:cubicBezTo>
                  <a:pt x="5520293" y="2666544"/>
                  <a:pt x="5415513" y="2641395"/>
                  <a:pt x="5390213" y="2635646"/>
                </a:cubicBezTo>
                <a:cubicBezTo>
                  <a:pt x="5316568" y="2654241"/>
                  <a:pt x="5242126" y="2669145"/>
                  <a:pt x="5169279" y="2691428"/>
                </a:cubicBezTo>
                <a:cubicBezTo>
                  <a:pt x="5135524" y="2701753"/>
                  <a:pt x="5103939" y="2719691"/>
                  <a:pt x="5071087" y="2733263"/>
                </a:cubicBezTo>
                <a:cubicBezTo>
                  <a:pt x="5058928" y="2738287"/>
                  <a:pt x="5047059" y="2745028"/>
                  <a:pt x="5034264" y="2747208"/>
                </a:cubicBezTo>
                <a:cubicBezTo>
                  <a:pt x="4965006" y="2759012"/>
                  <a:pt x="4895157" y="2765802"/>
                  <a:pt x="4825604" y="2775099"/>
                </a:cubicBezTo>
                <a:cubicBezTo>
                  <a:pt x="4789341" y="2799819"/>
                  <a:pt x="4721748" y="2844395"/>
                  <a:pt x="4690589" y="2872715"/>
                </a:cubicBezTo>
                <a:cubicBezTo>
                  <a:pt x="4541752" y="3007996"/>
                  <a:pt x="4717675" y="2870792"/>
                  <a:pt x="4604671" y="2956387"/>
                </a:cubicBezTo>
                <a:cubicBezTo>
                  <a:pt x="4600579" y="2928497"/>
                  <a:pt x="4604744" y="2897265"/>
                  <a:pt x="4592396" y="2872715"/>
                </a:cubicBezTo>
                <a:cubicBezTo>
                  <a:pt x="4585977" y="2859952"/>
                  <a:pt x="4566884" y="2851632"/>
                  <a:pt x="4555574" y="2858770"/>
                </a:cubicBezTo>
                <a:cubicBezTo>
                  <a:pt x="4525227" y="2877926"/>
                  <a:pt x="4514865" y="2929969"/>
                  <a:pt x="4481930" y="2942442"/>
                </a:cubicBezTo>
                <a:cubicBezTo>
                  <a:pt x="4429104" y="2962448"/>
                  <a:pt x="4457659" y="2952822"/>
                  <a:pt x="4396011" y="2970332"/>
                </a:cubicBezTo>
                <a:cubicBezTo>
                  <a:pt x="4282443" y="2938075"/>
                  <a:pt x="4311099" y="2970160"/>
                  <a:pt x="4248722" y="2872715"/>
                </a:cubicBezTo>
                <a:cubicBezTo>
                  <a:pt x="4231370" y="2845607"/>
                  <a:pt x="4199626" y="2789044"/>
                  <a:pt x="4199626" y="2789044"/>
                </a:cubicBezTo>
                <a:cubicBezTo>
                  <a:pt x="4179168" y="2798341"/>
                  <a:pt x="4156184" y="2802385"/>
                  <a:pt x="4138255" y="2816935"/>
                </a:cubicBezTo>
                <a:cubicBezTo>
                  <a:pt x="4088414" y="2857383"/>
                  <a:pt x="4142569" y="2891562"/>
                  <a:pt x="4076884" y="2816935"/>
                </a:cubicBezTo>
                <a:cubicBezTo>
                  <a:pt x="4072793" y="2802990"/>
                  <a:pt x="4070894" y="2787948"/>
                  <a:pt x="4064610" y="2775099"/>
                </a:cubicBezTo>
                <a:cubicBezTo>
                  <a:pt x="4050283" y="2745797"/>
                  <a:pt x="4015514" y="2691428"/>
                  <a:pt x="4015514" y="2691428"/>
                </a:cubicBezTo>
                <a:cubicBezTo>
                  <a:pt x="3982783" y="2700725"/>
                  <a:pt x="3949871" y="2709233"/>
                  <a:pt x="3917321" y="2719318"/>
                </a:cubicBezTo>
                <a:cubicBezTo>
                  <a:pt x="3904839" y="2723186"/>
                  <a:pt x="3891470" y="2725473"/>
                  <a:pt x="3880499" y="2733263"/>
                </a:cubicBezTo>
                <a:cubicBezTo>
                  <a:pt x="3671019" y="2882012"/>
                  <a:pt x="3790162" y="2832553"/>
                  <a:pt x="3684114" y="2872715"/>
                </a:cubicBezTo>
                <a:cubicBezTo>
                  <a:pt x="3643200" y="2863418"/>
                  <a:pt x="3592659" y="2876189"/>
                  <a:pt x="3561373" y="2844825"/>
                </a:cubicBezTo>
                <a:cubicBezTo>
                  <a:pt x="3516076" y="2799416"/>
                  <a:pt x="3532539" y="2685987"/>
                  <a:pt x="3475454" y="2663537"/>
                </a:cubicBezTo>
                <a:cubicBezTo>
                  <a:pt x="3414467" y="2639551"/>
                  <a:pt x="3225792" y="2726328"/>
                  <a:pt x="3144053" y="2761153"/>
                </a:cubicBezTo>
                <a:cubicBezTo>
                  <a:pt x="3131779" y="2775099"/>
                  <a:pt x="3123185" y="2795220"/>
                  <a:pt x="3107231" y="2802989"/>
                </a:cubicBezTo>
                <a:cubicBezTo>
                  <a:pt x="3064354" y="2823867"/>
                  <a:pt x="3017070" y="2830265"/>
                  <a:pt x="2972216" y="2844825"/>
                </a:cubicBezTo>
                <a:cubicBezTo>
                  <a:pt x="2860233" y="2881176"/>
                  <a:pt x="3024441" y="2856270"/>
                  <a:pt x="2751282" y="2900606"/>
                </a:cubicBezTo>
                <a:lnTo>
                  <a:pt x="2579445" y="2928496"/>
                </a:lnTo>
                <a:cubicBezTo>
                  <a:pt x="2644067" y="2781657"/>
                  <a:pt x="2584850" y="2905341"/>
                  <a:pt x="2677637" y="2747208"/>
                </a:cubicBezTo>
                <a:cubicBezTo>
                  <a:pt x="2690871" y="2724656"/>
                  <a:pt x="2701816" y="2700468"/>
                  <a:pt x="2714459" y="2677483"/>
                </a:cubicBezTo>
                <a:cubicBezTo>
                  <a:pt x="2722278" y="2663270"/>
                  <a:pt x="2730825" y="2649592"/>
                  <a:pt x="2739008" y="2635646"/>
                </a:cubicBezTo>
                <a:cubicBezTo>
                  <a:pt x="2743100" y="2621701"/>
                  <a:pt x="2753410" y="2608311"/>
                  <a:pt x="2751282" y="2593811"/>
                </a:cubicBezTo>
                <a:cubicBezTo>
                  <a:pt x="2741296" y="2525739"/>
                  <a:pt x="2667895" y="2542998"/>
                  <a:pt x="2628541" y="2538030"/>
                </a:cubicBezTo>
                <a:lnTo>
                  <a:pt x="2395334" y="2510139"/>
                </a:lnTo>
                <a:lnTo>
                  <a:pt x="1720258" y="2524085"/>
                </a:lnTo>
                <a:cubicBezTo>
                  <a:pt x="1681834" y="2528242"/>
                  <a:pt x="1654181" y="2569486"/>
                  <a:pt x="1622065" y="2593811"/>
                </a:cubicBezTo>
                <a:cubicBezTo>
                  <a:pt x="1415217" y="2750485"/>
                  <a:pt x="1628171" y="2588136"/>
                  <a:pt x="1487050" y="2719318"/>
                </a:cubicBezTo>
                <a:cubicBezTo>
                  <a:pt x="1459811" y="2744640"/>
                  <a:pt x="1429771" y="2765802"/>
                  <a:pt x="1401131" y="2789044"/>
                </a:cubicBezTo>
                <a:cubicBezTo>
                  <a:pt x="1384766" y="2821583"/>
                  <a:pt x="1370951" y="2855958"/>
                  <a:pt x="1352035" y="2886660"/>
                </a:cubicBezTo>
                <a:cubicBezTo>
                  <a:pt x="1342081" y="2902817"/>
                  <a:pt x="1331680" y="2934732"/>
                  <a:pt x="1315212" y="2928496"/>
                </a:cubicBezTo>
                <a:cubicBezTo>
                  <a:pt x="1292580" y="2919925"/>
                  <a:pt x="1290664" y="2882012"/>
                  <a:pt x="1278390" y="2858770"/>
                </a:cubicBezTo>
                <a:cubicBezTo>
                  <a:pt x="1274299" y="2840176"/>
                  <a:pt x="1269776" y="2821699"/>
                  <a:pt x="1266116" y="2802989"/>
                </a:cubicBezTo>
                <a:cubicBezTo>
                  <a:pt x="1253409" y="2738019"/>
                  <a:pt x="1243502" y="2672323"/>
                  <a:pt x="1229294" y="2607756"/>
                </a:cubicBezTo>
                <a:cubicBezTo>
                  <a:pt x="1215434" y="2544768"/>
                  <a:pt x="1178767" y="2451107"/>
                  <a:pt x="1155649" y="2398578"/>
                </a:cubicBezTo>
                <a:cubicBezTo>
                  <a:pt x="1144981" y="2374335"/>
                  <a:pt x="1132694" y="2350908"/>
                  <a:pt x="1118827" y="2328852"/>
                </a:cubicBezTo>
                <a:cubicBezTo>
                  <a:pt x="1112101" y="2318154"/>
                  <a:pt x="1105363" y="2304740"/>
                  <a:pt x="1094279" y="2300962"/>
                </a:cubicBezTo>
                <a:cubicBezTo>
                  <a:pt x="1062685" y="2290193"/>
                  <a:pt x="1028818" y="2291665"/>
                  <a:pt x="996086" y="2287017"/>
                </a:cubicBezTo>
                <a:cubicBezTo>
                  <a:pt x="987903" y="2277720"/>
                  <a:pt x="978946" y="2269226"/>
                  <a:pt x="971538" y="2259125"/>
                </a:cubicBezTo>
                <a:cubicBezTo>
                  <a:pt x="958442" y="2241270"/>
                  <a:pt x="950431" y="2218224"/>
                  <a:pt x="934716" y="2203345"/>
                </a:cubicBezTo>
                <a:cubicBezTo>
                  <a:pt x="924777" y="2193935"/>
                  <a:pt x="910168" y="2194048"/>
                  <a:pt x="897893" y="2189400"/>
                </a:cubicBezTo>
                <a:cubicBezTo>
                  <a:pt x="881124" y="2193210"/>
                  <a:pt x="707205" y="2248017"/>
                  <a:pt x="676960" y="2203345"/>
                </a:cubicBezTo>
                <a:cubicBezTo>
                  <a:pt x="646612" y="2158522"/>
                  <a:pt x="672019" y="2087981"/>
                  <a:pt x="652412" y="2036003"/>
                </a:cubicBezTo>
                <a:cubicBezTo>
                  <a:pt x="645204" y="2016895"/>
                  <a:pt x="620035" y="2016555"/>
                  <a:pt x="603315" y="2008111"/>
                </a:cubicBezTo>
                <a:cubicBezTo>
                  <a:pt x="506360" y="1959153"/>
                  <a:pt x="578903" y="1996744"/>
                  <a:pt x="480574" y="1966276"/>
                </a:cubicBezTo>
                <a:cubicBezTo>
                  <a:pt x="455610" y="1958541"/>
                  <a:pt x="406930" y="1938386"/>
                  <a:pt x="406930" y="1938386"/>
                </a:cubicBezTo>
                <a:cubicBezTo>
                  <a:pt x="435569" y="1919793"/>
                  <a:pt x="463743" y="1900241"/>
                  <a:pt x="492848" y="1882605"/>
                </a:cubicBezTo>
                <a:cubicBezTo>
                  <a:pt x="632080" y="1798237"/>
                  <a:pt x="549368" y="1858389"/>
                  <a:pt x="627863" y="1798934"/>
                </a:cubicBezTo>
                <a:lnTo>
                  <a:pt x="566493" y="1784989"/>
                </a:lnTo>
                <a:cubicBezTo>
                  <a:pt x="529609" y="1776009"/>
                  <a:pt x="493014" y="1765503"/>
                  <a:pt x="456026" y="1757098"/>
                </a:cubicBezTo>
                <a:cubicBezTo>
                  <a:pt x="431622" y="1751553"/>
                  <a:pt x="406675" y="1749286"/>
                  <a:pt x="382381" y="1743152"/>
                </a:cubicBezTo>
                <a:cubicBezTo>
                  <a:pt x="332979" y="1730679"/>
                  <a:pt x="235092" y="1701317"/>
                  <a:pt x="235092" y="1701317"/>
                </a:cubicBezTo>
                <a:cubicBezTo>
                  <a:pt x="231209" y="1698008"/>
                  <a:pt x="150312" y="1633184"/>
                  <a:pt x="149173" y="1617646"/>
                </a:cubicBezTo>
                <a:cubicBezTo>
                  <a:pt x="146041" y="1574938"/>
                  <a:pt x="156852" y="1530471"/>
                  <a:pt x="173722" y="1492139"/>
                </a:cubicBezTo>
                <a:cubicBezTo>
                  <a:pt x="186660" y="1462740"/>
                  <a:pt x="219044" y="1449761"/>
                  <a:pt x="235092" y="1422413"/>
                </a:cubicBezTo>
                <a:lnTo>
                  <a:pt x="259640" y="1380577"/>
                </a:lnTo>
                <a:cubicBezTo>
                  <a:pt x="243275" y="1352687"/>
                  <a:pt x="233833" y="1317485"/>
                  <a:pt x="210544" y="1296906"/>
                </a:cubicBezTo>
                <a:cubicBezTo>
                  <a:pt x="194076" y="1282354"/>
                  <a:pt x="169501" y="1288290"/>
                  <a:pt x="149173" y="1282961"/>
                </a:cubicBezTo>
                <a:cubicBezTo>
                  <a:pt x="59196" y="1259370"/>
                  <a:pt x="75024" y="1264175"/>
                  <a:pt x="14158" y="1241125"/>
                </a:cubicBezTo>
                <a:cubicBezTo>
                  <a:pt x="10067" y="1227180"/>
                  <a:pt x="-5293" y="1211520"/>
                  <a:pt x="1884" y="1199289"/>
                </a:cubicBezTo>
                <a:cubicBezTo>
                  <a:pt x="36394" y="1140476"/>
                  <a:pt x="146581" y="1147986"/>
                  <a:pt x="185996" y="1143508"/>
                </a:cubicBezTo>
                <a:cubicBezTo>
                  <a:pt x="407067" y="1069634"/>
                  <a:pt x="325876" y="1099829"/>
                  <a:pt x="431478" y="1059837"/>
                </a:cubicBezTo>
                <a:cubicBezTo>
                  <a:pt x="372714" y="1006426"/>
                  <a:pt x="319966" y="953378"/>
                  <a:pt x="247366" y="920385"/>
                </a:cubicBezTo>
                <a:cubicBezTo>
                  <a:pt x="226909" y="911088"/>
                  <a:pt x="204529" y="906031"/>
                  <a:pt x="185996" y="892494"/>
                </a:cubicBezTo>
                <a:cubicBezTo>
                  <a:pt x="146756" y="863834"/>
                  <a:pt x="75529" y="794878"/>
                  <a:pt x="75529" y="794878"/>
                </a:cubicBezTo>
                <a:cubicBezTo>
                  <a:pt x="67346" y="776284"/>
                  <a:pt x="43774" y="758204"/>
                  <a:pt x="50981" y="739097"/>
                </a:cubicBezTo>
                <a:cubicBezTo>
                  <a:pt x="60378" y="714184"/>
                  <a:pt x="90550" y="708270"/>
                  <a:pt x="112351" y="697262"/>
                </a:cubicBezTo>
                <a:cubicBezTo>
                  <a:pt x="127766" y="689477"/>
                  <a:pt x="145652" y="690046"/>
                  <a:pt x="161447" y="683316"/>
                </a:cubicBezTo>
                <a:cubicBezTo>
                  <a:pt x="318220" y="616521"/>
                  <a:pt x="119148" y="692280"/>
                  <a:pt x="247366" y="627535"/>
                </a:cubicBezTo>
                <a:cubicBezTo>
                  <a:pt x="271012" y="615595"/>
                  <a:pt x="296463" y="608942"/>
                  <a:pt x="321011" y="599645"/>
                </a:cubicBezTo>
                <a:lnTo>
                  <a:pt x="357833" y="585700"/>
                </a:lnTo>
                <a:cubicBezTo>
                  <a:pt x="370107" y="571755"/>
                  <a:pt x="385026" y="560273"/>
                  <a:pt x="394655" y="543864"/>
                </a:cubicBezTo>
                <a:cubicBezTo>
                  <a:pt x="401832" y="531633"/>
                  <a:pt x="398986" y="513631"/>
                  <a:pt x="406930" y="502028"/>
                </a:cubicBezTo>
                <a:cubicBezTo>
                  <a:pt x="428244" y="470894"/>
                  <a:pt x="480574" y="418357"/>
                  <a:pt x="480574" y="418357"/>
                </a:cubicBezTo>
                <a:cubicBezTo>
                  <a:pt x="493884" y="372991"/>
                  <a:pt x="486220" y="370571"/>
                  <a:pt x="529671" y="348631"/>
                </a:cubicBezTo>
                <a:cubicBezTo>
                  <a:pt x="553317" y="336691"/>
                  <a:pt x="603315" y="350140"/>
                  <a:pt x="603315" y="320741"/>
                </a:cubicBezTo>
                <a:lnTo>
                  <a:pt x="578767" y="264959"/>
                </a:lnTo>
                <a:cubicBezTo>
                  <a:pt x="792547" y="210985"/>
                  <a:pt x="586377" y="251014"/>
                  <a:pt x="897893" y="251014"/>
                </a:cubicBezTo>
                <a:cubicBezTo>
                  <a:pt x="955319" y="251014"/>
                  <a:pt x="1012452" y="241717"/>
                  <a:pt x="1069731" y="237069"/>
                </a:cubicBezTo>
                <a:cubicBezTo>
                  <a:pt x="1106553" y="227772"/>
                  <a:pt x="1143603" y="219573"/>
                  <a:pt x="1180197" y="209179"/>
                </a:cubicBezTo>
                <a:cubicBezTo>
                  <a:pt x="1192749" y="205614"/>
                  <a:pt x="1205448" y="201807"/>
                  <a:pt x="1217020" y="195234"/>
                </a:cubicBezTo>
                <a:cubicBezTo>
                  <a:pt x="1230215" y="187739"/>
                  <a:pt x="1239532" y="171408"/>
                  <a:pt x="1253842" y="167343"/>
                </a:cubicBezTo>
                <a:cubicBezTo>
                  <a:pt x="1289785" y="157134"/>
                  <a:pt x="1327487" y="158046"/>
                  <a:pt x="1364309" y="153397"/>
                </a:cubicBezTo>
                <a:cubicBezTo>
                  <a:pt x="1376583" y="139452"/>
                  <a:pt x="1390019" y="126712"/>
                  <a:pt x="1401131" y="111562"/>
                </a:cubicBezTo>
                <a:cubicBezTo>
                  <a:pt x="1410575" y="98687"/>
                  <a:pt x="1414160" y="80196"/>
                  <a:pt x="1425679" y="69727"/>
                </a:cubicBezTo>
                <a:cubicBezTo>
                  <a:pt x="1435783" y="60543"/>
                  <a:pt x="1450228" y="60430"/>
                  <a:pt x="1462502" y="55781"/>
                </a:cubicBezTo>
                <a:cubicBezTo>
                  <a:pt x="1478867" y="60430"/>
                  <a:pt x="1495440" y="64220"/>
                  <a:pt x="1511598" y="69727"/>
                </a:cubicBezTo>
                <a:cubicBezTo>
                  <a:pt x="1536384" y="78174"/>
                  <a:pt x="1585243" y="97617"/>
                  <a:pt x="1585243" y="97617"/>
                </a:cubicBezTo>
                <a:cubicBezTo>
                  <a:pt x="1617974" y="125507"/>
                  <a:pt x="1649394" y="155504"/>
                  <a:pt x="1683436" y="181288"/>
                </a:cubicBezTo>
                <a:cubicBezTo>
                  <a:pt x="1695710" y="190586"/>
                  <a:pt x="1708457" y="199123"/>
                  <a:pt x="1720258" y="209179"/>
                </a:cubicBezTo>
                <a:cubicBezTo>
                  <a:pt x="1800308" y="277390"/>
                  <a:pt x="1752539" y="253943"/>
                  <a:pt x="1818451" y="278904"/>
                </a:cubicBezTo>
                <a:cubicBezTo>
                  <a:pt x="1830725" y="274256"/>
                  <a:pt x="1846124" y="275353"/>
                  <a:pt x="1855273" y="264959"/>
                </a:cubicBezTo>
                <a:cubicBezTo>
                  <a:pt x="1868211" y="250260"/>
                  <a:pt x="1870124" y="226807"/>
                  <a:pt x="1879821" y="209179"/>
                </a:cubicBezTo>
                <a:cubicBezTo>
                  <a:pt x="1890663" y="189469"/>
                  <a:pt x="1901112" y="168523"/>
                  <a:pt x="1916644" y="153397"/>
                </a:cubicBezTo>
                <a:cubicBezTo>
                  <a:pt x="1930536" y="139869"/>
                  <a:pt x="1949375" y="134804"/>
                  <a:pt x="1965740" y="125507"/>
                </a:cubicBezTo>
                <a:cubicBezTo>
                  <a:pt x="1978014" y="134804"/>
                  <a:pt x="1987848" y="152203"/>
                  <a:pt x="2002562" y="153397"/>
                </a:cubicBezTo>
                <a:cubicBezTo>
                  <a:pt x="2119341" y="162874"/>
                  <a:pt x="2110724" y="159791"/>
                  <a:pt x="2174400" y="111562"/>
                </a:cubicBezTo>
                <a:cubicBezTo>
                  <a:pt x="2235770" y="116210"/>
                  <a:pt x="2298469" y="110348"/>
                  <a:pt x="2358511" y="125507"/>
                </a:cubicBezTo>
                <a:cubicBezTo>
                  <a:pt x="2375456" y="129786"/>
                  <a:pt x="2381632" y="155235"/>
                  <a:pt x="2395334" y="167343"/>
                </a:cubicBezTo>
                <a:cubicBezTo>
                  <a:pt x="2418622" y="187923"/>
                  <a:pt x="2468978" y="223124"/>
                  <a:pt x="2468978" y="223124"/>
                </a:cubicBezTo>
                <a:lnTo>
                  <a:pt x="2591719" y="209179"/>
                </a:lnTo>
                <a:lnTo>
                  <a:pt x="2972216" y="97617"/>
                </a:lnTo>
                <a:cubicBezTo>
                  <a:pt x="3009038" y="92969"/>
                  <a:pt x="3046583" y="93137"/>
                  <a:pt x="3082683" y="83672"/>
                </a:cubicBezTo>
                <a:cubicBezTo>
                  <a:pt x="3106500" y="77428"/>
                  <a:pt x="3147574" y="43818"/>
                  <a:pt x="3168601" y="27891"/>
                </a:cubicBezTo>
                <a:cubicBezTo>
                  <a:pt x="3213606" y="32539"/>
                  <a:pt x="3259303" y="31767"/>
                  <a:pt x="3303616" y="41836"/>
                </a:cubicBezTo>
                <a:cubicBezTo>
                  <a:pt x="3321558" y="45913"/>
                  <a:pt x="3335823" y="61731"/>
                  <a:pt x="3352713" y="69727"/>
                </a:cubicBezTo>
                <a:cubicBezTo>
                  <a:pt x="3483385" y="131585"/>
                  <a:pt x="3413943" y="83565"/>
                  <a:pt x="3487728" y="139452"/>
                </a:cubicBezTo>
                <a:cubicBezTo>
                  <a:pt x="3528642" y="134804"/>
                  <a:pt x="3570264" y="135295"/>
                  <a:pt x="3610469" y="125507"/>
                </a:cubicBezTo>
                <a:cubicBezTo>
                  <a:pt x="3719429" y="98980"/>
                  <a:pt x="3600532" y="93500"/>
                  <a:pt x="3708662" y="83672"/>
                </a:cubicBezTo>
                <a:cubicBezTo>
                  <a:pt x="3794404" y="75879"/>
                  <a:pt x="3880499" y="74375"/>
                  <a:pt x="3966418" y="69727"/>
                </a:cubicBezTo>
                <a:cubicBezTo>
                  <a:pt x="3982783" y="65079"/>
                  <a:pt x="3999294" y="61047"/>
                  <a:pt x="4015514" y="55781"/>
                </a:cubicBezTo>
                <a:cubicBezTo>
                  <a:pt x="4027954" y="51744"/>
                  <a:pt x="4039785" y="45401"/>
                  <a:pt x="4052336" y="41836"/>
                </a:cubicBezTo>
                <a:cubicBezTo>
                  <a:pt x="4072575" y="36088"/>
                  <a:pt x="4093341" y="33033"/>
                  <a:pt x="4113707" y="27891"/>
                </a:cubicBezTo>
                <a:cubicBezTo>
                  <a:pt x="4223572" y="152"/>
                  <a:pt x="4092133" y="27327"/>
                  <a:pt x="42364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8626" y="382191"/>
            <a:ext cx="8286751" cy="3840560"/>
          </a:xfrm>
          <a:custGeom>
            <a:avLst/>
            <a:gdLst>
              <a:gd name="connsiteX0" fmla="*/ 4975680 w 11049001"/>
              <a:gd name="connsiteY0" fmla="*/ 3117694 h 3840560"/>
              <a:gd name="connsiteX1" fmla="*/ 4975804 w 11049001"/>
              <a:gd name="connsiteY1" fmla="*/ 3118162 h 3840560"/>
              <a:gd name="connsiteX2" fmla="*/ 4975676 w 11049001"/>
              <a:gd name="connsiteY2" fmla="*/ 3118408 h 3840560"/>
              <a:gd name="connsiteX3" fmla="*/ 6743105 w 11049001"/>
              <a:gd name="connsiteY3" fmla="*/ 937843 h 3840560"/>
              <a:gd name="connsiteX4" fmla="*/ 6743776 w 11049001"/>
              <a:gd name="connsiteY4" fmla="*/ 937949 h 3840560"/>
              <a:gd name="connsiteX5" fmla="*/ 6748800 w 11049001"/>
              <a:gd name="connsiteY5" fmla="*/ 938826 h 3840560"/>
              <a:gd name="connsiteX6" fmla="*/ 3717135 w 11049001"/>
              <a:gd name="connsiteY6" fmla="*/ 669386 h 3840560"/>
              <a:gd name="connsiteX7" fmla="*/ 3723997 w 11049001"/>
              <a:gd name="connsiteY7" fmla="*/ 671361 h 3840560"/>
              <a:gd name="connsiteX8" fmla="*/ 3717553 w 11049001"/>
              <a:gd name="connsiteY8" fmla="*/ 669523 h 3840560"/>
              <a:gd name="connsiteX9" fmla="*/ 3467330 w 11049001"/>
              <a:gd name="connsiteY9" fmla="*/ 586159 h 3840560"/>
              <a:gd name="connsiteX10" fmla="*/ 3635832 w 11049001"/>
              <a:gd name="connsiteY10" fmla="*/ 642603 h 3840560"/>
              <a:gd name="connsiteX11" fmla="*/ 3717135 w 11049001"/>
              <a:gd name="connsiteY11" fmla="*/ 669386 h 3840560"/>
              <a:gd name="connsiteX12" fmla="*/ 3700392 w 11049001"/>
              <a:gd name="connsiteY12" fmla="*/ 664565 h 3840560"/>
              <a:gd name="connsiteX13" fmla="*/ 3832311 w 11049001"/>
              <a:gd name="connsiteY13" fmla="*/ 723032 h 3840560"/>
              <a:gd name="connsiteX14" fmla="*/ 3948442 w 11049001"/>
              <a:gd name="connsiteY14" fmla="*/ 762138 h 3840560"/>
              <a:gd name="connsiteX15" fmla="*/ 4097752 w 11049001"/>
              <a:gd name="connsiteY15" fmla="*/ 840351 h 3840560"/>
              <a:gd name="connsiteX16" fmla="*/ 4363194 w 11049001"/>
              <a:gd name="connsiteY16" fmla="*/ 957671 h 3840560"/>
              <a:gd name="connsiteX17" fmla="*/ 4711586 w 11049001"/>
              <a:gd name="connsiteY17" fmla="*/ 1074991 h 3840560"/>
              <a:gd name="connsiteX18" fmla="*/ 4894077 w 11049001"/>
              <a:gd name="connsiteY18" fmla="*/ 1133651 h 3840560"/>
              <a:gd name="connsiteX19" fmla="*/ 4993617 w 11049001"/>
              <a:gd name="connsiteY19" fmla="*/ 1172757 h 3840560"/>
              <a:gd name="connsiteX20" fmla="*/ 5225879 w 11049001"/>
              <a:gd name="connsiteY20" fmla="*/ 1231417 h 3840560"/>
              <a:gd name="connsiteX21" fmla="*/ 5375190 w 11049001"/>
              <a:gd name="connsiteY21" fmla="*/ 1290077 h 3840560"/>
              <a:gd name="connsiteX22" fmla="*/ 5557681 w 11049001"/>
              <a:gd name="connsiteY22" fmla="*/ 1329184 h 3840560"/>
              <a:gd name="connsiteX23" fmla="*/ 5640631 w 11049001"/>
              <a:gd name="connsiteY23" fmla="*/ 1368290 h 3840560"/>
              <a:gd name="connsiteX24" fmla="*/ 5906073 w 11049001"/>
              <a:gd name="connsiteY24" fmla="*/ 1466057 h 3840560"/>
              <a:gd name="connsiteX25" fmla="*/ 6055383 w 11049001"/>
              <a:gd name="connsiteY25" fmla="*/ 1563823 h 3840560"/>
              <a:gd name="connsiteX26" fmla="*/ 6204694 w 11049001"/>
              <a:gd name="connsiteY26" fmla="*/ 1583376 h 3840560"/>
              <a:gd name="connsiteX27" fmla="*/ 6602857 w 11049001"/>
              <a:gd name="connsiteY27" fmla="*/ 1642036 h 3840560"/>
              <a:gd name="connsiteX28" fmla="*/ 7797343 w 11049001"/>
              <a:gd name="connsiteY28" fmla="*/ 1720250 h 3840560"/>
              <a:gd name="connsiteX29" fmla="*/ 8477537 w 11049001"/>
              <a:gd name="connsiteY29" fmla="*/ 1681143 h 3840560"/>
              <a:gd name="connsiteX30" fmla="*/ 8626847 w 11049001"/>
              <a:gd name="connsiteY30" fmla="*/ 1642036 h 3840560"/>
              <a:gd name="connsiteX31" fmla="*/ 8842518 w 11049001"/>
              <a:gd name="connsiteY31" fmla="*/ 1602930 h 3840560"/>
              <a:gd name="connsiteX32" fmla="*/ 9423172 w 11049001"/>
              <a:gd name="connsiteY32" fmla="*/ 1563823 h 3840560"/>
              <a:gd name="connsiteX33" fmla="*/ 9738383 w 11049001"/>
              <a:gd name="connsiteY33" fmla="*/ 1563823 h 3840560"/>
              <a:gd name="connsiteX34" fmla="*/ 9721794 w 11049001"/>
              <a:gd name="connsiteY34" fmla="*/ 1661590 h 3840560"/>
              <a:gd name="connsiteX35" fmla="*/ 9920875 w 11049001"/>
              <a:gd name="connsiteY35" fmla="*/ 1681143 h 3840560"/>
              <a:gd name="connsiteX36" fmla="*/ 9970645 w 11049001"/>
              <a:gd name="connsiteY36" fmla="*/ 1700696 h 3840560"/>
              <a:gd name="connsiteX37" fmla="*/ 9920875 w 11049001"/>
              <a:gd name="connsiteY37" fmla="*/ 1739803 h 3840560"/>
              <a:gd name="connsiteX38" fmla="*/ 9754973 w 11049001"/>
              <a:gd name="connsiteY38" fmla="*/ 1876676 h 3840560"/>
              <a:gd name="connsiteX39" fmla="*/ 9672024 w 11049001"/>
              <a:gd name="connsiteY39" fmla="*/ 1896229 h 3840560"/>
              <a:gd name="connsiteX40" fmla="*/ 9887695 w 11049001"/>
              <a:gd name="connsiteY40" fmla="*/ 1915782 h 3840560"/>
              <a:gd name="connsiteX41" fmla="*/ 10617659 w 11049001"/>
              <a:gd name="connsiteY41" fmla="*/ 1896229 h 3840560"/>
              <a:gd name="connsiteX42" fmla="*/ 11015821 w 11049001"/>
              <a:gd name="connsiteY42" fmla="*/ 1876676 h 3840560"/>
              <a:gd name="connsiteX43" fmla="*/ 10966050 w 11049001"/>
              <a:gd name="connsiteY43" fmla="*/ 1915782 h 3840560"/>
              <a:gd name="connsiteX44" fmla="*/ 10899691 w 11049001"/>
              <a:gd name="connsiteY44" fmla="*/ 1954889 h 3840560"/>
              <a:gd name="connsiteX45" fmla="*/ 10833330 w 11049001"/>
              <a:gd name="connsiteY45" fmla="*/ 2091762 h 3840560"/>
              <a:gd name="connsiteX46" fmla="*/ 10883100 w 11049001"/>
              <a:gd name="connsiteY46" fmla="*/ 2130869 h 3840560"/>
              <a:gd name="connsiteX47" fmla="*/ 10932870 w 11049001"/>
              <a:gd name="connsiteY47" fmla="*/ 2150422 h 3840560"/>
              <a:gd name="connsiteX48" fmla="*/ 10999231 w 11049001"/>
              <a:gd name="connsiteY48" fmla="*/ 2209082 h 3840560"/>
              <a:gd name="connsiteX49" fmla="*/ 11049001 w 11049001"/>
              <a:gd name="connsiteY49" fmla="*/ 2248188 h 3840560"/>
              <a:gd name="connsiteX50" fmla="*/ 10949460 w 11049001"/>
              <a:gd name="connsiteY50" fmla="*/ 2287295 h 3840560"/>
              <a:gd name="connsiteX51" fmla="*/ 10916281 w 11049001"/>
              <a:gd name="connsiteY51" fmla="*/ 2404615 h 3840560"/>
              <a:gd name="connsiteX52" fmla="*/ 10883100 w 11049001"/>
              <a:gd name="connsiteY52" fmla="*/ 2600148 h 3840560"/>
              <a:gd name="connsiteX53" fmla="*/ 10866510 w 11049001"/>
              <a:gd name="connsiteY53" fmla="*/ 2658807 h 3840560"/>
              <a:gd name="connsiteX54" fmla="*/ 10816740 w 11049001"/>
              <a:gd name="connsiteY54" fmla="*/ 2697914 h 3840560"/>
              <a:gd name="connsiteX55" fmla="*/ 10733789 w 11049001"/>
              <a:gd name="connsiteY55" fmla="*/ 2776127 h 3840560"/>
              <a:gd name="connsiteX56" fmla="*/ 10584478 w 11049001"/>
              <a:gd name="connsiteY56" fmla="*/ 2854340 h 3840560"/>
              <a:gd name="connsiteX57" fmla="*/ 10534708 w 11049001"/>
              <a:gd name="connsiteY57" fmla="*/ 3030320 h 3840560"/>
              <a:gd name="connsiteX58" fmla="*/ 10551298 w 11049001"/>
              <a:gd name="connsiteY58" fmla="*/ 3088980 h 3840560"/>
              <a:gd name="connsiteX59" fmla="*/ 10650839 w 11049001"/>
              <a:gd name="connsiteY59" fmla="*/ 3147640 h 3840560"/>
              <a:gd name="connsiteX60" fmla="*/ 10551298 w 11049001"/>
              <a:gd name="connsiteY60" fmla="*/ 3186746 h 3840560"/>
              <a:gd name="connsiteX61" fmla="*/ 10418578 w 11049001"/>
              <a:gd name="connsiteY61" fmla="*/ 3225853 h 3840560"/>
              <a:gd name="connsiteX62" fmla="*/ 10352217 w 11049001"/>
              <a:gd name="connsiteY62" fmla="*/ 3264959 h 3840560"/>
              <a:gd name="connsiteX63" fmla="*/ 10302447 w 11049001"/>
              <a:gd name="connsiteY63" fmla="*/ 3284513 h 3840560"/>
              <a:gd name="connsiteX64" fmla="*/ 10252676 w 11049001"/>
              <a:gd name="connsiteY64" fmla="*/ 3343173 h 3840560"/>
              <a:gd name="connsiteX65" fmla="*/ 10302447 w 11049001"/>
              <a:gd name="connsiteY65" fmla="*/ 3382279 h 3840560"/>
              <a:gd name="connsiteX66" fmla="*/ 10401988 w 11049001"/>
              <a:gd name="connsiteY66" fmla="*/ 3460492 h 3840560"/>
              <a:gd name="connsiteX67" fmla="*/ 10352217 w 11049001"/>
              <a:gd name="connsiteY67" fmla="*/ 3480046 h 3840560"/>
              <a:gd name="connsiteX68" fmla="*/ 10119956 w 11049001"/>
              <a:gd name="connsiteY68" fmla="*/ 3519152 h 3840560"/>
              <a:gd name="connsiteX69" fmla="*/ 10094840 w 11049001"/>
              <a:gd name="connsiteY69" fmla="*/ 3527868 h 3840560"/>
              <a:gd name="connsiteX70" fmla="*/ 10081777 w 11049001"/>
              <a:gd name="connsiteY70" fmla="*/ 3533610 h 3840560"/>
              <a:gd name="connsiteX71" fmla="*/ 10086796 w 11049001"/>
              <a:gd name="connsiteY71" fmla="*/ 3534054 h 3840560"/>
              <a:gd name="connsiteX72" fmla="*/ 10251084 w 11049001"/>
              <a:gd name="connsiteY72" fmla="*/ 3547388 h 3840560"/>
              <a:gd name="connsiteX73" fmla="*/ 10393940 w 11049001"/>
              <a:gd name="connsiteY73" fmla="*/ 3560899 h 3840560"/>
              <a:gd name="connsiteX74" fmla="*/ 10385839 w 11049001"/>
              <a:gd name="connsiteY74" fmla="*/ 3567145 h 3840560"/>
              <a:gd name="connsiteX75" fmla="*/ 10475946 w 11049001"/>
              <a:gd name="connsiteY75" fmla="*/ 3577069 h 3840560"/>
              <a:gd name="connsiteX76" fmla="*/ 10498386 w 11049001"/>
              <a:gd name="connsiteY76" fmla="*/ 3580593 h 3840560"/>
              <a:gd name="connsiteX77" fmla="*/ 10475595 w 11049001"/>
              <a:gd name="connsiteY77" fmla="*/ 3581242 h 3840560"/>
              <a:gd name="connsiteX78" fmla="*/ 10399592 w 11049001"/>
              <a:gd name="connsiteY78" fmla="*/ 3583871 h 3840560"/>
              <a:gd name="connsiteX79" fmla="*/ 10361882 w 11049001"/>
              <a:gd name="connsiteY79" fmla="*/ 3581707 h 3840560"/>
              <a:gd name="connsiteX80" fmla="*/ 10459508 w 11049001"/>
              <a:gd name="connsiteY80" fmla="*/ 3592343 h 3840560"/>
              <a:gd name="connsiteX81" fmla="*/ 10790449 w 11049001"/>
              <a:gd name="connsiteY81" fmla="*/ 3622239 h 3840560"/>
              <a:gd name="connsiteX82" fmla="*/ 10971015 w 11049001"/>
              <a:gd name="connsiteY82" fmla="*/ 3637913 h 3840560"/>
              <a:gd name="connsiteX83" fmla="*/ 10948225 w 11049001"/>
              <a:gd name="connsiteY83" fmla="*/ 3638563 h 3840560"/>
              <a:gd name="connsiteX84" fmla="*/ 10917917 w 11049001"/>
              <a:gd name="connsiteY84" fmla="*/ 3638501 h 3840560"/>
              <a:gd name="connsiteX85" fmla="*/ 10887025 w 11049001"/>
              <a:gd name="connsiteY85" fmla="*/ 3645397 h 3840560"/>
              <a:gd name="connsiteX86" fmla="*/ 10909348 w 11049001"/>
              <a:gd name="connsiteY86" fmla="*/ 3650312 h 3840560"/>
              <a:gd name="connsiteX87" fmla="*/ 10931788 w 11049001"/>
              <a:gd name="connsiteY87" fmla="*/ 3653837 h 3840560"/>
              <a:gd name="connsiteX88" fmla="*/ 10961512 w 11049001"/>
              <a:gd name="connsiteY88" fmla="*/ 3660856 h 3840560"/>
              <a:gd name="connsiteX89" fmla="*/ 10983835 w 11049001"/>
              <a:gd name="connsiteY89" fmla="*/ 3665771 h 3840560"/>
              <a:gd name="connsiteX90" fmla="*/ 10938490 w 11049001"/>
              <a:gd name="connsiteY90" fmla="*/ 3664287 h 3840560"/>
              <a:gd name="connsiteX91" fmla="*/ 10922751 w 11049001"/>
              <a:gd name="connsiteY91" fmla="*/ 3671213 h 3840560"/>
              <a:gd name="connsiteX92" fmla="*/ 10906547 w 11049001"/>
              <a:gd name="connsiteY92" fmla="*/ 3683705 h 3840560"/>
              <a:gd name="connsiteX93" fmla="*/ 10898679 w 11049001"/>
              <a:gd name="connsiteY93" fmla="*/ 3687168 h 3840560"/>
              <a:gd name="connsiteX94" fmla="*/ 10875888 w 11049001"/>
              <a:gd name="connsiteY94" fmla="*/ 3687818 h 3840560"/>
              <a:gd name="connsiteX95" fmla="*/ 10837828 w 11049001"/>
              <a:gd name="connsiteY95" fmla="*/ 3689827 h 3840560"/>
              <a:gd name="connsiteX96" fmla="*/ 10769692 w 11049001"/>
              <a:gd name="connsiteY96" fmla="*/ 3688993 h 3840560"/>
              <a:gd name="connsiteX97" fmla="*/ 10746086 w 11049001"/>
              <a:gd name="connsiteY97" fmla="*/ 3699382 h 3840560"/>
              <a:gd name="connsiteX98" fmla="*/ 10753255 w 11049001"/>
              <a:gd name="connsiteY98" fmla="*/ 3704267 h 3840560"/>
              <a:gd name="connsiteX99" fmla="*/ 10798017 w 11049001"/>
              <a:gd name="connsiteY99" fmla="*/ 3712707 h 3840560"/>
              <a:gd name="connsiteX100" fmla="*/ 10752671 w 11049001"/>
              <a:gd name="connsiteY100" fmla="*/ 3711224 h 3840560"/>
              <a:gd name="connsiteX101" fmla="*/ 10692287 w 11049001"/>
              <a:gd name="connsiteY101" fmla="*/ 3708318 h 3840560"/>
              <a:gd name="connsiteX102" fmla="*/ 10661979 w 11049001"/>
              <a:gd name="connsiteY102" fmla="*/ 3708257 h 3840560"/>
              <a:gd name="connsiteX103" fmla="*/ 10639306 w 11049001"/>
              <a:gd name="connsiteY103" fmla="*/ 3707515 h 3840560"/>
              <a:gd name="connsiteX104" fmla="*/ 10616400 w 11049001"/>
              <a:gd name="connsiteY104" fmla="*/ 3709555 h 3840560"/>
              <a:gd name="connsiteX105" fmla="*/ 10638722 w 11049001"/>
              <a:gd name="connsiteY105" fmla="*/ 3714472 h 3840560"/>
              <a:gd name="connsiteX106" fmla="*/ 10683369 w 11049001"/>
              <a:gd name="connsiteY106" fmla="*/ 3724303 h 3840560"/>
              <a:gd name="connsiteX107" fmla="*/ 10660696 w 11049001"/>
              <a:gd name="connsiteY107" fmla="*/ 3723562 h 3840560"/>
              <a:gd name="connsiteX108" fmla="*/ 10555200 w 11049001"/>
              <a:gd name="connsiteY108" fmla="*/ 3716389 h 3840560"/>
              <a:gd name="connsiteX109" fmla="*/ 10532527 w 11049001"/>
              <a:gd name="connsiteY109" fmla="*/ 3715647 h 3840560"/>
              <a:gd name="connsiteX110" fmla="*/ 10472260 w 11049001"/>
              <a:gd name="connsiteY110" fmla="*/ 3711349 h 3840560"/>
              <a:gd name="connsiteX111" fmla="*/ 10419396 w 11049001"/>
              <a:gd name="connsiteY111" fmla="*/ 3709155 h 3840560"/>
              <a:gd name="connsiteX112" fmla="*/ 10098264 w 11049001"/>
              <a:gd name="connsiteY112" fmla="*/ 3679593 h 3840560"/>
              <a:gd name="connsiteX113" fmla="*/ 10116132 w 11049001"/>
              <a:gd name="connsiteY113" fmla="*/ 3682524 h 3840560"/>
              <a:gd name="connsiteX114" fmla="*/ 10138378 w 11049001"/>
              <a:gd name="connsiteY114" fmla="*/ 3687233 h 3840560"/>
              <a:gd name="connsiteX115" fmla="*/ 10115587 w 11049001"/>
              <a:gd name="connsiteY115" fmla="*/ 3686674 h 3840560"/>
              <a:gd name="connsiteX116" fmla="*/ 10039553 w 11049001"/>
              <a:gd name="connsiteY116" fmla="*/ 3685275 h 3840560"/>
              <a:gd name="connsiteX117" fmla="*/ 10001992 w 11049001"/>
              <a:gd name="connsiteY117" fmla="*/ 3681116 h 3840560"/>
              <a:gd name="connsiteX118" fmla="*/ 10098997 w 11049001"/>
              <a:gd name="connsiteY118" fmla="*/ 3696909 h 3840560"/>
              <a:gd name="connsiteX119" fmla="*/ 10428122 w 11049001"/>
              <a:gd name="connsiteY119" fmla="*/ 3744294 h 3840560"/>
              <a:gd name="connsiteX120" fmla="*/ 10607727 w 11049001"/>
              <a:gd name="connsiteY120" fmla="*/ 3769511 h 3840560"/>
              <a:gd name="connsiteX121" fmla="*/ 10584935 w 11049001"/>
              <a:gd name="connsiteY121" fmla="*/ 3768953 h 3840560"/>
              <a:gd name="connsiteX122" fmla="*/ 10554667 w 11049001"/>
              <a:gd name="connsiteY122" fmla="*/ 3767287 h 3840560"/>
              <a:gd name="connsiteX123" fmla="*/ 10523490 w 11049001"/>
              <a:gd name="connsiteY123" fmla="*/ 3772537 h 3840560"/>
              <a:gd name="connsiteX124" fmla="*/ 10545554 w 11049001"/>
              <a:gd name="connsiteY124" fmla="*/ 3778629 h 3840560"/>
              <a:gd name="connsiteX125" fmla="*/ 10567800 w 11049001"/>
              <a:gd name="connsiteY125" fmla="*/ 3783338 h 3840560"/>
              <a:gd name="connsiteX126" fmla="*/ 10597158 w 11049001"/>
              <a:gd name="connsiteY126" fmla="*/ 3791922 h 3840560"/>
              <a:gd name="connsiteX127" fmla="*/ 10619222 w 11049001"/>
              <a:gd name="connsiteY127" fmla="*/ 3798014 h 3840560"/>
              <a:gd name="connsiteX128" fmla="*/ 10574002 w 11049001"/>
              <a:gd name="connsiteY128" fmla="*/ 3794130 h 3840560"/>
              <a:gd name="connsiteX129" fmla="*/ 10557958 w 11049001"/>
              <a:gd name="connsiteY129" fmla="*/ 3800215 h 3840560"/>
              <a:gd name="connsiteX130" fmla="*/ 10541188 w 11049001"/>
              <a:gd name="connsiteY130" fmla="*/ 3811832 h 3840560"/>
              <a:gd name="connsiteX131" fmla="*/ 10533166 w 11049001"/>
              <a:gd name="connsiteY131" fmla="*/ 3814874 h 3840560"/>
              <a:gd name="connsiteX132" fmla="*/ 10510374 w 11049001"/>
              <a:gd name="connsiteY132" fmla="*/ 3814316 h 3840560"/>
              <a:gd name="connsiteX133" fmla="*/ 10472266 w 11049001"/>
              <a:gd name="connsiteY133" fmla="*/ 3814307 h 3840560"/>
              <a:gd name="connsiteX134" fmla="*/ 10404255 w 11049001"/>
              <a:gd name="connsiteY134" fmla="*/ 3809866 h 3840560"/>
              <a:gd name="connsiteX135" fmla="*/ 10380190 w 11049001"/>
              <a:gd name="connsiteY135" fmla="*/ 3818992 h 3840560"/>
              <a:gd name="connsiteX136" fmla="*/ 10387120 w 11049001"/>
              <a:gd name="connsiteY136" fmla="*/ 3824250 h 3840560"/>
              <a:gd name="connsiteX137" fmla="*/ 10431430 w 11049001"/>
              <a:gd name="connsiteY137" fmla="*/ 3835051 h 3840560"/>
              <a:gd name="connsiteX138" fmla="*/ 10386211 w 11049001"/>
              <a:gd name="connsiteY138" fmla="*/ 3831167 h 3840560"/>
              <a:gd name="connsiteX139" fmla="*/ 10326039 w 11049001"/>
              <a:gd name="connsiteY139" fmla="*/ 3825067 h 3840560"/>
              <a:gd name="connsiteX140" fmla="*/ 10295771 w 11049001"/>
              <a:gd name="connsiteY140" fmla="*/ 3823400 h 3840560"/>
              <a:gd name="connsiteX141" fmla="*/ 10273161 w 11049001"/>
              <a:gd name="connsiteY141" fmla="*/ 3821459 h 3840560"/>
              <a:gd name="connsiteX142" fmla="*/ 10250188 w 11049001"/>
              <a:gd name="connsiteY142" fmla="*/ 3822285 h 3840560"/>
              <a:gd name="connsiteX143" fmla="*/ 10272252 w 11049001"/>
              <a:gd name="connsiteY143" fmla="*/ 3828377 h 3840560"/>
              <a:gd name="connsiteX144" fmla="*/ 10316381 w 11049001"/>
              <a:gd name="connsiteY144" fmla="*/ 3840560 h 3840560"/>
              <a:gd name="connsiteX145" fmla="*/ 10293770 w 11049001"/>
              <a:gd name="connsiteY145" fmla="*/ 3838619 h 3840560"/>
              <a:gd name="connsiteX146" fmla="*/ 10188743 w 11049001"/>
              <a:gd name="connsiteY146" fmla="*/ 3825868 h 3840560"/>
              <a:gd name="connsiteX147" fmla="*/ 10166134 w 11049001"/>
              <a:gd name="connsiteY147" fmla="*/ 3823927 h 3840560"/>
              <a:gd name="connsiteX148" fmla="*/ 10106143 w 11049001"/>
              <a:gd name="connsiteY148" fmla="*/ 3816443 h 3840560"/>
              <a:gd name="connsiteX149" fmla="*/ 10053448 w 11049001"/>
              <a:gd name="connsiteY149" fmla="*/ 3811451 h 3840560"/>
              <a:gd name="connsiteX150" fmla="*/ 9500044 w 11049001"/>
              <a:gd name="connsiteY150" fmla="*/ 3730814 h 3840560"/>
              <a:gd name="connsiteX151" fmla="*/ 9455552 w 11049001"/>
              <a:gd name="connsiteY151" fmla="*/ 3721397 h 3840560"/>
              <a:gd name="connsiteX152" fmla="*/ 9395926 w 11049001"/>
              <a:gd name="connsiteY152" fmla="*/ 3711147 h 3840560"/>
              <a:gd name="connsiteX153" fmla="*/ 9343777 w 11049001"/>
              <a:gd name="connsiteY153" fmla="*/ 3702005 h 3840560"/>
              <a:gd name="connsiteX154" fmla="*/ 8992770 w 11049001"/>
              <a:gd name="connsiteY154" fmla="*/ 3647144 h 3840560"/>
              <a:gd name="connsiteX155" fmla="*/ 8858930 w 11049001"/>
              <a:gd name="connsiteY155" fmla="*/ 3621660 h 3840560"/>
              <a:gd name="connsiteX156" fmla="*/ 8819537 w 11049001"/>
              <a:gd name="connsiteY156" fmla="*/ 3613321 h 3840560"/>
              <a:gd name="connsiteX157" fmla="*/ 8593667 w 11049001"/>
              <a:gd name="connsiteY157" fmla="*/ 3616919 h 3840560"/>
              <a:gd name="connsiteX158" fmla="*/ 8494127 w 11049001"/>
              <a:gd name="connsiteY158" fmla="*/ 3577812 h 3840560"/>
              <a:gd name="connsiteX159" fmla="*/ 8361406 w 11049001"/>
              <a:gd name="connsiteY159" fmla="*/ 3558259 h 3840560"/>
              <a:gd name="connsiteX160" fmla="*/ 8245275 w 11049001"/>
              <a:gd name="connsiteY160" fmla="*/ 3538706 h 3840560"/>
              <a:gd name="connsiteX161" fmla="*/ 7465541 w 11049001"/>
              <a:gd name="connsiteY161" fmla="*/ 3499599 h 3840560"/>
              <a:gd name="connsiteX162" fmla="*/ 7166919 w 11049001"/>
              <a:gd name="connsiteY162" fmla="*/ 3421386 h 3840560"/>
              <a:gd name="connsiteX163" fmla="*/ 7067379 w 11049001"/>
              <a:gd name="connsiteY163" fmla="*/ 3382279 h 3840560"/>
              <a:gd name="connsiteX164" fmla="*/ 6835118 w 11049001"/>
              <a:gd name="connsiteY164" fmla="*/ 3362726 h 3840560"/>
              <a:gd name="connsiteX165" fmla="*/ 6768757 w 11049001"/>
              <a:gd name="connsiteY165" fmla="*/ 3382279 h 3840560"/>
              <a:gd name="connsiteX166" fmla="*/ 6254464 w 11049001"/>
              <a:gd name="connsiteY166" fmla="*/ 3421386 h 3840560"/>
              <a:gd name="connsiteX167" fmla="*/ 5690402 w 11049001"/>
              <a:gd name="connsiteY167" fmla="*/ 3382279 h 3840560"/>
              <a:gd name="connsiteX168" fmla="*/ 5640631 w 11049001"/>
              <a:gd name="connsiteY168" fmla="*/ 3362726 h 3840560"/>
              <a:gd name="connsiteX169" fmla="*/ 5458141 w 11049001"/>
              <a:gd name="connsiteY169" fmla="*/ 3343173 h 3840560"/>
              <a:gd name="connsiteX170" fmla="*/ 5292239 w 11049001"/>
              <a:gd name="connsiteY170" fmla="*/ 3323619 h 3840560"/>
              <a:gd name="connsiteX171" fmla="*/ 5275649 w 11049001"/>
              <a:gd name="connsiteY171" fmla="*/ 3264959 h 3840560"/>
              <a:gd name="connsiteX172" fmla="*/ 5159519 w 11049001"/>
              <a:gd name="connsiteY172" fmla="*/ 3245406 h 3840560"/>
              <a:gd name="connsiteX173" fmla="*/ 5076568 w 11049001"/>
              <a:gd name="connsiteY173" fmla="*/ 3225853 h 3840560"/>
              <a:gd name="connsiteX174" fmla="*/ 5026798 w 11049001"/>
              <a:gd name="connsiteY174" fmla="*/ 3147640 h 3840560"/>
              <a:gd name="connsiteX175" fmla="*/ 4975717 w 11049001"/>
              <a:gd name="connsiteY175" fmla="*/ 3111309 h 3840560"/>
              <a:gd name="connsiteX176" fmla="*/ 4975680 w 11049001"/>
              <a:gd name="connsiteY176" fmla="*/ 3117694 h 3840560"/>
              <a:gd name="connsiteX177" fmla="*/ 4971107 w 11049001"/>
              <a:gd name="connsiteY177" fmla="*/ 3100402 h 3840560"/>
              <a:gd name="connsiteX178" fmla="*/ 4927258 w 11049001"/>
              <a:gd name="connsiteY178" fmla="*/ 2971660 h 3840560"/>
              <a:gd name="connsiteX179" fmla="*/ 4827716 w 11049001"/>
              <a:gd name="connsiteY179" fmla="*/ 2913000 h 3840560"/>
              <a:gd name="connsiteX180" fmla="*/ 4711586 w 11049001"/>
              <a:gd name="connsiteY180" fmla="*/ 2815234 h 3840560"/>
              <a:gd name="connsiteX181" fmla="*/ 4562275 w 11049001"/>
              <a:gd name="connsiteY181" fmla="*/ 2776127 h 3840560"/>
              <a:gd name="connsiteX182" fmla="*/ 4379784 w 11049001"/>
              <a:gd name="connsiteY182" fmla="*/ 2697914 h 3840560"/>
              <a:gd name="connsiteX183" fmla="*/ 4180704 w 11049001"/>
              <a:gd name="connsiteY183" fmla="*/ 2658807 h 3840560"/>
              <a:gd name="connsiteX184" fmla="*/ 4031392 w 11049001"/>
              <a:gd name="connsiteY184" fmla="*/ 2561041 h 3840560"/>
              <a:gd name="connsiteX185" fmla="*/ 3981622 w 11049001"/>
              <a:gd name="connsiteY185" fmla="*/ 2541488 h 3840560"/>
              <a:gd name="connsiteX186" fmla="*/ 3848901 w 11049001"/>
              <a:gd name="connsiteY186" fmla="*/ 2502381 h 3840560"/>
              <a:gd name="connsiteX187" fmla="*/ 3616640 w 11049001"/>
              <a:gd name="connsiteY187" fmla="*/ 2443721 h 3840560"/>
              <a:gd name="connsiteX188" fmla="*/ 3517099 w 11049001"/>
              <a:gd name="connsiteY188" fmla="*/ 2365508 h 3840560"/>
              <a:gd name="connsiteX189" fmla="*/ 3467330 w 11049001"/>
              <a:gd name="connsiteY189" fmla="*/ 2345955 h 3840560"/>
              <a:gd name="connsiteX190" fmla="*/ 3367789 w 11049001"/>
              <a:gd name="connsiteY190" fmla="*/ 2326401 h 3840560"/>
              <a:gd name="connsiteX191" fmla="*/ 3201888 w 11049001"/>
              <a:gd name="connsiteY191" fmla="*/ 2267742 h 3840560"/>
              <a:gd name="connsiteX192" fmla="*/ 3118937 w 11049001"/>
              <a:gd name="connsiteY192" fmla="*/ 2248188 h 3840560"/>
              <a:gd name="connsiteX193" fmla="*/ 3069168 w 11049001"/>
              <a:gd name="connsiteY193" fmla="*/ 2228635 h 3840560"/>
              <a:gd name="connsiteX194" fmla="*/ 3002807 w 11049001"/>
              <a:gd name="connsiteY194" fmla="*/ 2209082 h 3840560"/>
              <a:gd name="connsiteX195" fmla="*/ 2953037 w 11049001"/>
              <a:gd name="connsiteY195" fmla="*/ 2189528 h 3840560"/>
              <a:gd name="connsiteX196" fmla="*/ 2803726 w 11049001"/>
              <a:gd name="connsiteY196" fmla="*/ 2150422 h 3840560"/>
              <a:gd name="connsiteX197" fmla="*/ 2753956 w 11049001"/>
              <a:gd name="connsiteY197" fmla="*/ 2130869 h 3840560"/>
              <a:gd name="connsiteX198" fmla="*/ 2687595 w 11049001"/>
              <a:gd name="connsiteY198" fmla="*/ 2111315 h 3840560"/>
              <a:gd name="connsiteX199" fmla="*/ 2637825 w 11049001"/>
              <a:gd name="connsiteY199" fmla="*/ 2091762 h 3840560"/>
              <a:gd name="connsiteX200" fmla="*/ 2405564 w 11049001"/>
              <a:gd name="connsiteY200" fmla="*/ 2033102 h 3840560"/>
              <a:gd name="connsiteX201" fmla="*/ 2306024 w 11049001"/>
              <a:gd name="connsiteY201" fmla="*/ 1993996 h 3840560"/>
              <a:gd name="connsiteX202" fmla="*/ 895866 w 11049001"/>
              <a:gd name="connsiteY202" fmla="*/ 1954889 h 3840560"/>
              <a:gd name="connsiteX203" fmla="*/ 846095 w 11049001"/>
              <a:gd name="connsiteY203" fmla="*/ 1915782 h 3840560"/>
              <a:gd name="connsiteX204" fmla="*/ 779734 w 11049001"/>
              <a:gd name="connsiteY204" fmla="*/ 1876676 h 3840560"/>
              <a:gd name="connsiteX205" fmla="*/ 564063 w 11049001"/>
              <a:gd name="connsiteY205" fmla="*/ 1896229 h 3840560"/>
              <a:gd name="connsiteX206" fmla="*/ 497703 w 11049001"/>
              <a:gd name="connsiteY206" fmla="*/ 1915782 h 3840560"/>
              <a:gd name="connsiteX207" fmla="*/ 431342 w 11049001"/>
              <a:gd name="connsiteY207" fmla="*/ 1935336 h 3840560"/>
              <a:gd name="connsiteX208" fmla="*/ 0 w 11049001"/>
              <a:gd name="connsiteY208" fmla="*/ 1993996 h 3840560"/>
              <a:gd name="connsiteX209" fmla="*/ 33180 w 11049001"/>
              <a:gd name="connsiteY209" fmla="*/ 1915782 h 3840560"/>
              <a:gd name="connsiteX210" fmla="*/ 0 w 11049001"/>
              <a:gd name="connsiteY210" fmla="*/ 1857123 h 3840560"/>
              <a:gd name="connsiteX211" fmla="*/ 33180 w 11049001"/>
              <a:gd name="connsiteY211" fmla="*/ 1778909 h 3840560"/>
              <a:gd name="connsiteX212" fmla="*/ 99541 w 11049001"/>
              <a:gd name="connsiteY212" fmla="*/ 1739803 h 3840560"/>
              <a:gd name="connsiteX213" fmla="*/ 149311 w 11049001"/>
              <a:gd name="connsiteY213" fmla="*/ 1681143 h 3840560"/>
              <a:gd name="connsiteX214" fmla="*/ 99541 w 11049001"/>
              <a:gd name="connsiteY214" fmla="*/ 1661590 h 3840560"/>
              <a:gd name="connsiteX215" fmla="*/ 116131 w 11049001"/>
              <a:gd name="connsiteY215" fmla="*/ 1563823 h 3840560"/>
              <a:gd name="connsiteX216" fmla="*/ 165901 w 11049001"/>
              <a:gd name="connsiteY216" fmla="*/ 1505163 h 3840560"/>
              <a:gd name="connsiteX217" fmla="*/ 248851 w 11049001"/>
              <a:gd name="connsiteY217" fmla="*/ 1426950 h 3840560"/>
              <a:gd name="connsiteX218" fmla="*/ 199081 w 11049001"/>
              <a:gd name="connsiteY218" fmla="*/ 1407397 h 3840560"/>
              <a:gd name="connsiteX219" fmla="*/ 165901 w 11049001"/>
              <a:gd name="connsiteY219" fmla="*/ 1348737 h 3840560"/>
              <a:gd name="connsiteX220" fmla="*/ 265441 w 11049001"/>
              <a:gd name="connsiteY220" fmla="*/ 1270524 h 3840560"/>
              <a:gd name="connsiteX221" fmla="*/ 248851 w 11049001"/>
              <a:gd name="connsiteY221" fmla="*/ 1211864 h 3840560"/>
              <a:gd name="connsiteX222" fmla="*/ 232261 w 11049001"/>
              <a:gd name="connsiteY222" fmla="*/ 1133651 h 3840560"/>
              <a:gd name="connsiteX223" fmla="*/ 282032 w 11049001"/>
              <a:gd name="connsiteY223" fmla="*/ 1094544 h 3840560"/>
              <a:gd name="connsiteX224" fmla="*/ 514293 w 11049001"/>
              <a:gd name="connsiteY224" fmla="*/ 1035884 h 3840560"/>
              <a:gd name="connsiteX225" fmla="*/ 696784 w 11049001"/>
              <a:gd name="connsiteY225" fmla="*/ 977224 h 3840560"/>
              <a:gd name="connsiteX226" fmla="*/ 1161306 w 11049001"/>
              <a:gd name="connsiteY226" fmla="*/ 957671 h 3840560"/>
              <a:gd name="connsiteX227" fmla="*/ 1211077 w 11049001"/>
              <a:gd name="connsiteY227" fmla="*/ 977224 h 3840560"/>
              <a:gd name="connsiteX228" fmla="*/ 1277437 w 11049001"/>
              <a:gd name="connsiteY228" fmla="*/ 1035884 h 3840560"/>
              <a:gd name="connsiteX229" fmla="*/ 1443338 w 11049001"/>
              <a:gd name="connsiteY229" fmla="*/ 1074991 h 3840560"/>
              <a:gd name="connsiteX230" fmla="*/ 1675599 w 11049001"/>
              <a:gd name="connsiteY230" fmla="*/ 1035884 h 3840560"/>
              <a:gd name="connsiteX231" fmla="*/ 1775140 w 11049001"/>
              <a:gd name="connsiteY231" fmla="*/ 1016331 h 3840560"/>
              <a:gd name="connsiteX232" fmla="*/ 2123532 w 11049001"/>
              <a:gd name="connsiteY232" fmla="*/ 899011 h 3840560"/>
              <a:gd name="connsiteX233" fmla="*/ 2322614 w 11049001"/>
              <a:gd name="connsiteY233" fmla="*/ 859905 h 3840560"/>
              <a:gd name="connsiteX234" fmla="*/ 2405564 w 11049001"/>
              <a:gd name="connsiteY234" fmla="*/ 840351 h 3840560"/>
              <a:gd name="connsiteX235" fmla="*/ 2571465 w 11049001"/>
              <a:gd name="connsiteY235" fmla="*/ 723032 h 3840560"/>
              <a:gd name="connsiteX236" fmla="*/ 2687595 w 11049001"/>
              <a:gd name="connsiteY236" fmla="*/ 683925 h 3840560"/>
              <a:gd name="connsiteX237" fmla="*/ 2753956 w 11049001"/>
              <a:gd name="connsiteY237" fmla="*/ 644818 h 3840560"/>
              <a:gd name="connsiteX238" fmla="*/ 2803726 w 11049001"/>
              <a:gd name="connsiteY238" fmla="*/ 605712 h 3840560"/>
              <a:gd name="connsiteX239" fmla="*/ 3467330 w 11049001"/>
              <a:gd name="connsiteY239" fmla="*/ 586159 h 3840560"/>
              <a:gd name="connsiteX240" fmla="*/ 5069517 w 11049001"/>
              <a:gd name="connsiteY240" fmla="*/ 536757 h 3840560"/>
              <a:gd name="connsiteX241" fmla="*/ 5070467 w 11049001"/>
              <a:gd name="connsiteY241" fmla="*/ 536980 h 3840560"/>
              <a:gd name="connsiteX242" fmla="*/ 5077684 w 11049001"/>
              <a:gd name="connsiteY242" fmla="*/ 538903 h 3840560"/>
              <a:gd name="connsiteX243" fmla="*/ 4098125 w 11049001"/>
              <a:gd name="connsiteY243" fmla="*/ 225503 h 3840560"/>
              <a:gd name="connsiteX244" fmla="*/ 4101104 w 11049001"/>
              <a:gd name="connsiteY244" fmla="*/ 226604 h 3840560"/>
              <a:gd name="connsiteX245" fmla="*/ 4098307 w 11049001"/>
              <a:gd name="connsiteY245" fmla="*/ 225575 h 3840560"/>
              <a:gd name="connsiteX246" fmla="*/ 2546810 w 11049001"/>
              <a:gd name="connsiteY246" fmla="*/ 0 h 3840560"/>
              <a:gd name="connsiteX247" fmla="*/ 2652987 w 11049001"/>
              <a:gd name="connsiteY247" fmla="*/ 8370 h 3840560"/>
              <a:gd name="connsiteX248" fmla="*/ 2736952 w 11049001"/>
              <a:gd name="connsiteY248" fmla="*/ 12055 h 3840560"/>
              <a:gd name="connsiteX249" fmla="*/ 2945103 w 11049001"/>
              <a:gd name="connsiteY249" fmla="*/ 51274 h 3840560"/>
              <a:gd name="connsiteX250" fmla="*/ 2966474 w 11049001"/>
              <a:gd name="connsiteY250" fmla="*/ 60452 h 3840560"/>
              <a:gd name="connsiteX251" fmla="*/ 2993567 w 11049001"/>
              <a:gd name="connsiteY251" fmla="*/ 80184 h 3840560"/>
              <a:gd name="connsiteX252" fmla="*/ 3065924 w 11049001"/>
              <a:gd name="connsiteY252" fmla="*/ 104787 h 3840560"/>
              <a:gd name="connsiteX253" fmla="*/ 3171261 w 11049001"/>
              <a:gd name="connsiteY253" fmla="*/ 117653 h 3840560"/>
              <a:gd name="connsiteX254" fmla="*/ 3216525 w 11049001"/>
              <a:gd name="connsiteY254" fmla="*/ 122525 h 3840560"/>
              <a:gd name="connsiteX255" fmla="*/ 3377052 w 11049001"/>
              <a:gd name="connsiteY255" fmla="*/ 128335 h 3840560"/>
              <a:gd name="connsiteX256" fmla="*/ 3467581 w 11049001"/>
              <a:gd name="connsiteY256" fmla="*/ 138078 h 3840560"/>
              <a:gd name="connsiteX257" fmla="*/ 3505441 w 11049001"/>
              <a:gd name="connsiteY257" fmla="*/ 141388 h 3840560"/>
              <a:gd name="connsiteX258" fmla="*/ 3584525 w 11049001"/>
              <a:gd name="connsiteY258" fmla="*/ 130027 h 3840560"/>
              <a:gd name="connsiteX259" fmla="*/ 3638033 w 11049001"/>
              <a:gd name="connsiteY259" fmla="*/ 131964 h 3840560"/>
              <a:gd name="connsiteX260" fmla="*/ 3669331 w 11049001"/>
              <a:gd name="connsiteY260" fmla="*/ 129217 h 3840560"/>
              <a:gd name="connsiteX261" fmla="*/ 3693224 w 11049001"/>
              <a:gd name="connsiteY261" fmla="*/ 124909 h 3840560"/>
              <a:gd name="connsiteX262" fmla="*/ 3990221 w 11049001"/>
              <a:gd name="connsiteY262" fmla="*/ 182861 h 3840560"/>
              <a:gd name="connsiteX263" fmla="*/ 4062994 w 11049001"/>
              <a:gd name="connsiteY263" fmla="*/ 211695 h 3840560"/>
              <a:gd name="connsiteX264" fmla="*/ 4098125 w 11049001"/>
              <a:gd name="connsiteY264" fmla="*/ 225503 h 3840560"/>
              <a:gd name="connsiteX265" fmla="*/ 4090863 w 11049001"/>
              <a:gd name="connsiteY265" fmla="*/ 222820 h 3840560"/>
              <a:gd name="connsiteX266" fmla="*/ 4147221 w 11049001"/>
              <a:gd name="connsiteY266" fmla="*/ 248677 h 3840560"/>
              <a:gd name="connsiteX267" fmla="*/ 4197368 w 11049001"/>
              <a:gd name="connsiteY267" fmla="*/ 268597 h 3840560"/>
              <a:gd name="connsiteX268" fmla="*/ 4260639 w 11049001"/>
              <a:gd name="connsiteY268" fmla="*/ 300630 h 3840560"/>
              <a:gd name="connsiteX269" fmla="*/ 4374057 w 11049001"/>
              <a:gd name="connsiteY269" fmla="*/ 352583 h 3840560"/>
              <a:gd name="connsiteX270" fmla="*/ 4524495 w 11049001"/>
              <a:gd name="connsiteY270" fmla="*/ 412342 h 3840560"/>
              <a:gd name="connsiteX271" fmla="*/ 4603416 w 11049001"/>
              <a:gd name="connsiteY271" fmla="*/ 443002 h 3840560"/>
              <a:gd name="connsiteX272" fmla="*/ 4613527 w 11049001"/>
              <a:gd name="connsiteY272" fmla="*/ 447345 h 3840560"/>
              <a:gd name="connsiteX273" fmla="*/ 4941258 w 11049001"/>
              <a:gd name="connsiteY273" fmla="*/ 502406 h 3840560"/>
              <a:gd name="connsiteX274" fmla="*/ 5067218 w 11049001"/>
              <a:gd name="connsiteY274" fmla="*/ 536152 h 3840560"/>
              <a:gd name="connsiteX275" fmla="*/ 5069517 w 11049001"/>
              <a:gd name="connsiteY275" fmla="*/ 536757 h 3840560"/>
              <a:gd name="connsiteX276" fmla="*/ 5054965 w 11049001"/>
              <a:gd name="connsiteY276" fmla="*/ 533342 h 3840560"/>
              <a:gd name="connsiteX277" fmla="*/ 5124663 w 11049001"/>
              <a:gd name="connsiteY277" fmla="*/ 553695 h 3840560"/>
              <a:gd name="connsiteX278" fmla="*/ 5183113 w 11049001"/>
              <a:gd name="connsiteY278" fmla="*/ 569414 h 3840560"/>
              <a:gd name="connsiteX279" fmla="*/ 5257675 w 11049001"/>
              <a:gd name="connsiteY279" fmla="*/ 593398 h 3840560"/>
              <a:gd name="connsiteX280" fmla="*/ 5390685 w 11049001"/>
              <a:gd name="connsiteY280" fmla="*/ 633101 h 3840560"/>
              <a:gd name="connsiteX281" fmla="*/ 5566034 w 11049001"/>
              <a:gd name="connsiteY281" fmla="*/ 680257 h 3840560"/>
              <a:gd name="connsiteX282" fmla="*/ 5657943 w 11049001"/>
              <a:gd name="connsiteY282" fmla="*/ 704580 h 3840560"/>
              <a:gd name="connsiteX283" fmla="*/ 5707925 w 11049001"/>
              <a:gd name="connsiteY283" fmla="*/ 718808 h 3840560"/>
              <a:gd name="connsiteX284" fmla="*/ 5825237 w 11049001"/>
              <a:gd name="connsiteY284" fmla="*/ 747602 h 3840560"/>
              <a:gd name="connsiteX285" fmla="*/ 5900211 w 11049001"/>
              <a:gd name="connsiteY285" fmla="*/ 768943 h 3840560"/>
              <a:gd name="connsiteX286" fmla="*/ 5992531 w 11049001"/>
              <a:gd name="connsiteY286" fmla="*/ 790623 h 3840560"/>
              <a:gd name="connsiteX287" fmla="*/ 6034046 w 11049001"/>
              <a:gd name="connsiteY287" fmla="*/ 803361 h 3840560"/>
              <a:gd name="connsiteX288" fmla="*/ 6167469 w 11049001"/>
              <a:gd name="connsiteY288" fmla="*/ 840422 h 3840560"/>
              <a:gd name="connsiteX289" fmla="*/ 6241617 w 11049001"/>
              <a:gd name="connsiteY289" fmla="*/ 867050 h 3840560"/>
              <a:gd name="connsiteX290" fmla="*/ 6317416 w 11049001"/>
              <a:gd name="connsiteY290" fmla="*/ 883106 h 3840560"/>
              <a:gd name="connsiteX291" fmla="*/ 6351442 w 11049001"/>
              <a:gd name="connsiteY291" fmla="*/ 890467 h 3840560"/>
              <a:gd name="connsiteX292" fmla="*/ 6378475 w 11049001"/>
              <a:gd name="connsiteY292" fmla="*/ 892541 h 3840560"/>
              <a:gd name="connsiteX293" fmla="*/ 6402085 w 11049001"/>
              <a:gd name="connsiteY293" fmla="*/ 893485 h 3840560"/>
              <a:gd name="connsiteX294" fmla="*/ 6419847 w 11049001"/>
              <a:gd name="connsiteY294" fmla="*/ 893692 h 3840560"/>
              <a:gd name="connsiteX295" fmla="*/ 6653815 w 11049001"/>
              <a:gd name="connsiteY295" fmla="*/ 922178 h 3840560"/>
              <a:gd name="connsiteX296" fmla="*/ 6741516 w 11049001"/>
              <a:gd name="connsiteY296" fmla="*/ 937568 h 3840560"/>
              <a:gd name="connsiteX297" fmla="*/ 6743105 w 11049001"/>
              <a:gd name="connsiteY297" fmla="*/ 937843 h 3840560"/>
              <a:gd name="connsiteX298" fmla="*/ 6733014 w 11049001"/>
              <a:gd name="connsiteY298" fmla="*/ 936251 h 3840560"/>
              <a:gd name="connsiteX299" fmla="*/ 6781650 w 11049001"/>
              <a:gd name="connsiteY299" fmla="*/ 945409 h 3840560"/>
              <a:gd name="connsiteX300" fmla="*/ 6822350 w 11049001"/>
              <a:gd name="connsiteY300" fmla="*/ 952574 h 3840560"/>
              <a:gd name="connsiteX301" fmla="*/ 6874519 w 11049001"/>
              <a:gd name="connsiteY301" fmla="*/ 963217 h 3840560"/>
              <a:gd name="connsiteX302" fmla="*/ 6967389 w 11049001"/>
              <a:gd name="connsiteY302" fmla="*/ 981024 h 3840560"/>
              <a:gd name="connsiteX303" fmla="*/ 7089490 w 11049001"/>
              <a:gd name="connsiteY303" fmla="*/ 1002517 h 3840560"/>
              <a:gd name="connsiteX304" fmla="*/ 7153464 w 11049001"/>
              <a:gd name="connsiteY304" fmla="*/ 1013633 h 3840560"/>
              <a:gd name="connsiteX305" fmla="*/ 7188318 w 11049001"/>
              <a:gd name="connsiteY305" fmla="*/ 1020060 h 3840560"/>
              <a:gd name="connsiteX306" fmla="*/ 7269831 w 11049001"/>
              <a:gd name="connsiteY306" fmla="*/ 1033387 h 3840560"/>
              <a:gd name="connsiteX307" fmla="*/ 7322112 w 11049001"/>
              <a:gd name="connsiteY307" fmla="*/ 1043027 h 3840560"/>
              <a:gd name="connsiteX308" fmla="*/ 7386198 w 11049001"/>
              <a:gd name="connsiteY308" fmla="*/ 1053140 h 3840560"/>
              <a:gd name="connsiteX309" fmla="*/ 7415206 w 11049001"/>
              <a:gd name="connsiteY309" fmla="*/ 1058831 h 3840560"/>
              <a:gd name="connsiteX310" fmla="*/ 7508187 w 11049001"/>
              <a:gd name="connsiteY310" fmla="*/ 1075635 h 3840560"/>
              <a:gd name="connsiteX311" fmla="*/ 7560244 w 11049001"/>
              <a:gd name="connsiteY311" fmla="*/ 1087281 h 3840560"/>
              <a:gd name="connsiteX312" fmla="*/ 7612749 w 11049001"/>
              <a:gd name="connsiteY312" fmla="*/ 1094918 h 3840560"/>
              <a:gd name="connsiteX313" fmla="*/ 7752725 w 11049001"/>
              <a:gd name="connsiteY313" fmla="*/ 1115616 h 3840560"/>
              <a:gd name="connsiteX314" fmla="*/ 8173215 w 11049001"/>
              <a:gd name="connsiteY314" fmla="*/ 1172701 h 3840560"/>
              <a:gd name="connsiteX315" fmla="*/ 8413140 w 11049001"/>
              <a:gd name="connsiteY315" fmla="*/ 1200920 h 3840560"/>
              <a:gd name="connsiteX316" fmla="*/ 8465981 w 11049001"/>
              <a:gd name="connsiteY316" fmla="*/ 1205550 h 3840560"/>
              <a:gd name="connsiteX317" fmla="*/ 8542209 w 11049001"/>
              <a:gd name="connsiteY317" fmla="*/ 1213129 h 3840560"/>
              <a:gd name="connsiteX318" fmla="*/ 8747056 w 11049001"/>
              <a:gd name="connsiteY318" fmla="*/ 1236926 h 3840560"/>
              <a:gd name="connsiteX319" fmla="*/ 8858137 w 11049001"/>
              <a:gd name="connsiteY319" fmla="*/ 1250933 h 3840560"/>
              <a:gd name="connsiteX320" fmla="*/ 8851730 w 11049001"/>
              <a:gd name="connsiteY320" fmla="*/ 1255206 h 3840560"/>
              <a:gd name="connsiteX321" fmla="*/ 8921774 w 11049001"/>
              <a:gd name="connsiteY321" fmla="*/ 1265054 h 3840560"/>
              <a:gd name="connsiteX322" fmla="*/ 8939201 w 11049001"/>
              <a:gd name="connsiteY322" fmla="*/ 1268268 h 3840560"/>
              <a:gd name="connsiteX323" fmla="*/ 8921438 w 11049001"/>
              <a:gd name="connsiteY323" fmla="*/ 1268060 h 3840560"/>
              <a:gd name="connsiteX324" fmla="*/ 8862190 w 11049001"/>
              <a:gd name="connsiteY324" fmla="*/ 1267703 h 3840560"/>
              <a:gd name="connsiteX325" fmla="*/ 8832846 w 11049001"/>
              <a:gd name="connsiteY325" fmla="*/ 1265020 h 3840560"/>
              <a:gd name="connsiteX326" fmla="*/ 8908737 w 11049001"/>
              <a:gd name="connsiteY326" fmla="*/ 1275605 h 3840560"/>
              <a:gd name="connsiteX327" fmla="*/ 9166089 w 11049001"/>
              <a:gd name="connsiteY327" fmla="*/ 1307039 h 3840560"/>
              <a:gd name="connsiteX328" fmla="*/ 9306513 w 11049001"/>
              <a:gd name="connsiteY328" fmla="*/ 1323728 h 3840560"/>
              <a:gd name="connsiteX329" fmla="*/ 9288750 w 11049001"/>
              <a:gd name="connsiteY329" fmla="*/ 1323521 h 3840560"/>
              <a:gd name="connsiteX330" fmla="*/ 9265141 w 11049001"/>
              <a:gd name="connsiteY330" fmla="*/ 1322577 h 3840560"/>
              <a:gd name="connsiteX331" fmla="*/ 9240971 w 11049001"/>
              <a:gd name="connsiteY331" fmla="*/ 1326642 h 3840560"/>
              <a:gd name="connsiteX332" fmla="*/ 9258285 w 11049001"/>
              <a:gd name="connsiteY332" fmla="*/ 1330858 h 3840560"/>
              <a:gd name="connsiteX333" fmla="*/ 9275713 w 11049001"/>
              <a:gd name="connsiteY333" fmla="*/ 1334071 h 3840560"/>
              <a:gd name="connsiteX334" fmla="*/ 9298762 w 11049001"/>
              <a:gd name="connsiteY334" fmla="*/ 1340027 h 3840560"/>
              <a:gd name="connsiteX335" fmla="*/ 9316077 w 11049001"/>
              <a:gd name="connsiteY335" fmla="*/ 1344242 h 3840560"/>
              <a:gd name="connsiteX336" fmla="*/ 9280774 w 11049001"/>
              <a:gd name="connsiteY336" fmla="*/ 1341824 h 3840560"/>
              <a:gd name="connsiteX337" fmla="*/ 9268409 w 11049001"/>
              <a:gd name="connsiteY337" fmla="*/ 1346362 h 3840560"/>
              <a:gd name="connsiteX338" fmla="*/ 9255596 w 11049001"/>
              <a:gd name="connsiteY338" fmla="*/ 1354909 h 3840560"/>
              <a:gd name="connsiteX339" fmla="*/ 9249413 w 11049001"/>
              <a:gd name="connsiteY339" fmla="*/ 1357178 h 3840560"/>
              <a:gd name="connsiteX340" fmla="*/ 9231650 w 11049001"/>
              <a:gd name="connsiteY340" fmla="*/ 1356971 h 3840560"/>
              <a:gd name="connsiteX341" fmla="*/ 9201969 w 11049001"/>
              <a:gd name="connsiteY341" fmla="*/ 1357293 h 3840560"/>
              <a:gd name="connsiteX342" fmla="*/ 9148904 w 11049001"/>
              <a:gd name="connsiteY342" fmla="*/ 1354668 h 3840560"/>
              <a:gd name="connsiteX343" fmla="*/ 9130357 w 11049001"/>
              <a:gd name="connsiteY343" fmla="*/ 1361475 h 3840560"/>
              <a:gd name="connsiteX344" fmla="*/ 9135867 w 11049001"/>
              <a:gd name="connsiteY344" fmla="*/ 1365218 h 3840560"/>
              <a:gd name="connsiteX345" fmla="*/ 9170609 w 11049001"/>
              <a:gd name="connsiteY345" fmla="*/ 1372647 h 3840560"/>
              <a:gd name="connsiteX346" fmla="*/ 9135306 w 11049001"/>
              <a:gd name="connsiteY346" fmla="*/ 1370228 h 3840560"/>
              <a:gd name="connsiteX347" fmla="*/ 9088312 w 11049001"/>
              <a:gd name="connsiteY347" fmla="*/ 1366336 h 3840560"/>
              <a:gd name="connsiteX348" fmla="*/ 9064702 w 11049001"/>
              <a:gd name="connsiteY348" fmla="*/ 1365391 h 3840560"/>
              <a:gd name="connsiteX349" fmla="*/ 9047050 w 11049001"/>
              <a:gd name="connsiteY349" fmla="*/ 1364181 h 3840560"/>
              <a:gd name="connsiteX350" fmla="*/ 9029175 w 11049001"/>
              <a:gd name="connsiteY350" fmla="*/ 1364976 h 3840560"/>
              <a:gd name="connsiteX351" fmla="*/ 9046490 w 11049001"/>
              <a:gd name="connsiteY351" fmla="*/ 1369192 h 3840560"/>
              <a:gd name="connsiteX352" fmla="*/ 9081121 w 11049001"/>
              <a:gd name="connsiteY352" fmla="*/ 1377623 h 3840560"/>
              <a:gd name="connsiteX353" fmla="*/ 9063469 w 11049001"/>
              <a:gd name="connsiteY353" fmla="*/ 1376414 h 3840560"/>
              <a:gd name="connsiteX354" fmla="*/ 8981395 w 11049001"/>
              <a:gd name="connsiteY354" fmla="*/ 1368098 h 3840560"/>
              <a:gd name="connsiteX355" fmla="*/ 8963744 w 11049001"/>
              <a:gd name="connsiteY355" fmla="*/ 1366889 h 3840560"/>
              <a:gd name="connsiteX356" fmla="*/ 8916862 w 11049001"/>
              <a:gd name="connsiteY356" fmla="*/ 1361993 h 3840560"/>
              <a:gd name="connsiteX357" fmla="*/ 8875713 w 11049001"/>
              <a:gd name="connsiteY357" fmla="*/ 1358838 h 3840560"/>
              <a:gd name="connsiteX358" fmla="*/ 8526034 w 11049001"/>
              <a:gd name="connsiteY358" fmla="*/ 1315568 h 3840560"/>
              <a:gd name="connsiteX359" fmla="*/ 8563266 w 11049001"/>
              <a:gd name="connsiteY359" fmla="*/ 1321850 h 3840560"/>
              <a:gd name="connsiteX360" fmla="*/ 8766907 w 11049001"/>
              <a:gd name="connsiteY360" fmla="*/ 1354979 h 3840560"/>
              <a:gd name="connsiteX361" fmla="*/ 8740679 w 11049001"/>
              <a:gd name="connsiteY361" fmla="*/ 1355793 h 3840560"/>
              <a:gd name="connsiteX362" fmla="*/ 8705982 w 11049001"/>
              <a:gd name="connsiteY362" fmla="*/ 1355115 h 3840560"/>
              <a:gd name="connsiteX363" fmla="*/ 8669223 w 11049001"/>
              <a:gd name="connsiteY363" fmla="*/ 1367652 h 3840560"/>
              <a:gd name="connsiteX364" fmla="*/ 8693801 w 11049001"/>
              <a:gd name="connsiteY364" fmla="*/ 1377409 h 3840560"/>
              <a:gd name="connsiteX365" fmla="*/ 8718792 w 11049001"/>
              <a:gd name="connsiteY365" fmla="*/ 1384523 h 3840560"/>
              <a:gd name="connsiteX366" fmla="*/ 8751426 w 11049001"/>
              <a:gd name="connsiteY366" fmla="*/ 1398413 h 3840560"/>
              <a:gd name="connsiteX367" fmla="*/ 8776005 w 11049001"/>
              <a:gd name="connsiteY367" fmla="*/ 1408169 h 3840560"/>
              <a:gd name="connsiteX368" fmla="*/ 8724372 w 11049001"/>
              <a:gd name="connsiteY368" fmla="*/ 1404512 h 3840560"/>
              <a:gd name="connsiteX369" fmla="*/ 8704962 w 11049001"/>
              <a:gd name="connsiteY369" fmla="*/ 1417387 h 3840560"/>
              <a:gd name="connsiteX370" fmla="*/ 8683900 w 11049001"/>
              <a:gd name="connsiteY370" fmla="*/ 1440832 h 3840560"/>
              <a:gd name="connsiteX371" fmla="*/ 8674194 w 11049001"/>
              <a:gd name="connsiteY371" fmla="*/ 1447269 h 3840560"/>
              <a:gd name="connsiteX372" fmla="*/ 8647966 w 11049001"/>
              <a:gd name="connsiteY372" fmla="*/ 1448083 h 3840560"/>
              <a:gd name="connsiteX373" fmla="*/ 8603976 w 11049001"/>
              <a:gd name="connsiteY373" fmla="*/ 1451201 h 3840560"/>
              <a:gd name="connsiteX374" fmla="*/ 8526115 w 11049001"/>
              <a:gd name="connsiteY374" fmla="*/ 1448358 h 3840560"/>
              <a:gd name="connsiteX375" fmla="*/ 8496998 w 11049001"/>
              <a:gd name="connsiteY375" fmla="*/ 1467670 h 3840560"/>
              <a:gd name="connsiteX376" fmla="*/ 8504228 w 11049001"/>
              <a:gd name="connsiteY376" fmla="*/ 1477089 h 3840560"/>
              <a:gd name="connsiteX377" fmla="*/ 8553798 w 11049001"/>
              <a:gd name="connsiteY377" fmla="*/ 1493960 h 3840560"/>
              <a:gd name="connsiteX378" fmla="*/ 8502165 w 11049001"/>
              <a:gd name="connsiteY378" fmla="*/ 1490302 h 3840560"/>
              <a:gd name="connsiteX379" fmla="*/ 8433598 w 11049001"/>
              <a:gd name="connsiteY379" fmla="*/ 1483664 h 3840560"/>
              <a:gd name="connsiteX380" fmla="*/ 8398901 w 11049001"/>
              <a:gd name="connsiteY380" fmla="*/ 1482988 h 3840560"/>
              <a:gd name="connsiteX381" fmla="*/ 8373085 w 11049001"/>
              <a:gd name="connsiteY381" fmla="*/ 1481158 h 3840560"/>
              <a:gd name="connsiteX382" fmla="*/ 8346444 w 11049001"/>
              <a:gd name="connsiteY382" fmla="*/ 1484614 h 3840560"/>
              <a:gd name="connsiteX383" fmla="*/ 8371021 w 11049001"/>
              <a:gd name="connsiteY383" fmla="*/ 1494372 h 3840560"/>
              <a:gd name="connsiteX384" fmla="*/ 8420179 w 11049001"/>
              <a:gd name="connsiteY384" fmla="*/ 1513885 h 3840560"/>
              <a:gd name="connsiteX385" fmla="*/ 8394363 w 11049001"/>
              <a:gd name="connsiteY385" fmla="*/ 1512056 h 3840560"/>
              <a:gd name="connsiteX386" fmla="*/ 8274987 w 11049001"/>
              <a:gd name="connsiteY386" fmla="*/ 1496475 h 3840560"/>
              <a:gd name="connsiteX387" fmla="*/ 8249171 w 11049001"/>
              <a:gd name="connsiteY387" fmla="*/ 1494647 h 3840560"/>
              <a:gd name="connsiteX388" fmla="*/ 8181017 w 11049001"/>
              <a:gd name="connsiteY388" fmla="*/ 1485365 h 3840560"/>
              <a:gd name="connsiteX389" fmla="*/ 8120916 w 11049001"/>
              <a:gd name="connsiteY389" fmla="*/ 1480217 h 3840560"/>
              <a:gd name="connsiteX390" fmla="*/ 7493882 w 11049001"/>
              <a:gd name="connsiteY390" fmla="*/ 1372566 h 3840560"/>
              <a:gd name="connsiteX391" fmla="*/ 7443899 w 11049001"/>
              <a:gd name="connsiteY391" fmla="*/ 1358338 h 3840560"/>
              <a:gd name="connsiteX392" fmla="*/ 7376569 w 11049001"/>
              <a:gd name="connsiteY392" fmla="*/ 1343771 h 3840560"/>
              <a:gd name="connsiteX393" fmla="*/ 7317707 w 11049001"/>
              <a:gd name="connsiteY393" fmla="*/ 1330696 h 3840560"/>
              <a:gd name="connsiteX394" fmla="*/ 7235234 w 11049001"/>
              <a:gd name="connsiteY394" fmla="*/ 1315328 h 3840560"/>
              <a:gd name="connsiteX395" fmla="*/ 7227921 w 11049001"/>
              <a:gd name="connsiteY395" fmla="*/ 1313961 h 3840560"/>
              <a:gd name="connsiteX396" fmla="*/ 7227833 w 11049001"/>
              <a:gd name="connsiteY396" fmla="*/ 1314086 h 3840560"/>
              <a:gd name="connsiteX397" fmla="*/ 7213168 w 11049001"/>
              <a:gd name="connsiteY397" fmla="*/ 1343767 h 3840560"/>
              <a:gd name="connsiteX398" fmla="*/ 7203242 w 11049001"/>
              <a:gd name="connsiteY398" fmla="*/ 1355693 h 3840560"/>
              <a:gd name="connsiteX399" fmla="*/ 7179349 w 11049001"/>
              <a:gd name="connsiteY399" fmla="*/ 1360001 h 3840560"/>
              <a:gd name="connsiteX400" fmla="*/ 7138965 w 11049001"/>
              <a:gd name="connsiteY400" fmla="*/ 1370177 h 3840560"/>
              <a:gd name="connsiteX401" fmla="*/ 7068967 w 11049001"/>
              <a:gd name="connsiteY401" fmla="*/ 1374109 h 3840560"/>
              <a:gd name="connsiteX402" fmla="*/ 7039188 w 11049001"/>
              <a:gd name="connsiteY402" fmla="*/ 1409887 h 3840560"/>
              <a:gd name="connsiteX403" fmla="*/ 7044070 w 11049001"/>
              <a:gd name="connsiteY403" fmla="*/ 1424935 h 3840560"/>
              <a:gd name="connsiteX404" fmla="*/ 7085971 w 11049001"/>
              <a:gd name="connsiteY404" fmla="*/ 1447788 h 3840560"/>
              <a:gd name="connsiteX405" fmla="*/ 7039866 w 11049001"/>
              <a:gd name="connsiteY405" fmla="*/ 1447413 h 3840560"/>
              <a:gd name="connsiteX406" fmla="*/ 6978953 w 11049001"/>
              <a:gd name="connsiteY406" fmla="*/ 1443915 h 3840560"/>
              <a:gd name="connsiteX407" fmla="*/ 6947655 w 11049001"/>
              <a:gd name="connsiteY407" fmla="*/ 1446661 h 3840560"/>
              <a:gd name="connsiteX408" fmla="*/ 6924603 w 11049001"/>
              <a:gd name="connsiteY408" fmla="*/ 1446474 h 3840560"/>
              <a:gd name="connsiteX409" fmla="*/ 6899869 w 11049001"/>
              <a:gd name="connsiteY409" fmla="*/ 1455277 h 3840560"/>
              <a:gd name="connsiteX410" fmla="*/ 6920399 w 11049001"/>
              <a:gd name="connsiteY410" fmla="*/ 1468952 h 3840560"/>
              <a:gd name="connsiteX411" fmla="*/ 6961459 w 11049001"/>
              <a:gd name="connsiteY411" fmla="*/ 1496302 h 3840560"/>
              <a:gd name="connsiteX412" fmla="*/ 6938407 w 11049001"/>
              <a:gd name="connsiteY412" fmla="*/ 1496113 h 3840560"/>
              <a:gd name="connsiteX413" fmla="*/ 6833070 w 11049001"/>
              <a:gd name="connsiteY413" fmla="*/ 1483248 h 3840560"/>
              <a:gd name="connsiteX414" fmla="*/ 6810018 w 11049001"/>
              <a:gd name="connsiteY414" fmla="*/ 1483060 h 3840560"/>
              <a:gd name="connsiteX415" fmla="*/ 6749946 w 11049001"/>
              <a:gd name="connsiteY415" fmla="*/ 1475067 h 3840560"/>
              <a:gd name="connsiteX416" fmla="*/ 6696437 w 11049001"/>
              <a:gd name="connsiteY416" fmla="*/ 1473130 h 3840560"/>
              <a:gd name="connsiteX417" fmla="*/ 6147707 w 11049001"/>
              <a:gd name="connsiteY417" fmla="*/ 1362098 h 3840560"/>
              <a:gd name="connsiteX418" fmla="*/ 6104964 w 11049001"/>
              <a:gd name="connsiteY418" fmla="*/ 1343739 h 3840560"/>
              <a:gd name="connsiteX419" fmla="*/ 6046574 w 11049001"/>
              <a:gd name="connsiteY419" fmla="*/ 1326754 h 3840560"/>
              <a:gd name="connsiteX420" fmla="*/ 5995587 w 11049001"/>
              <a:gd name="connsiteY420" fmla="*/ 1311330 h 3840560"/>
              <a:gd name="connsiteX421" fmla="*/ 5649285 w 11049001"/>
              <a:gd name="connsiteY421" fmla="*/ 1228963 h 3840560"/>
              <a:gd name="connsiteX422" fmla="*/ 5519378 w 11049001"/>
              <a:gd name="connsiteY422" fmla="*/ 1182879 h 3840560"/>
              <a:gd name="connsiteX423" fmla="*/ 5476636 w 11049001"/>
              <a:gd name="connsiteY423" fmla="*/ 1164520 h 3840560"/>
              <a:gd name="connsiteX424" fmla="*/ 5373822 w 11049001"/>
              <a:gd name="connsiteY424" fmla="*/ 1138168 h 3840560"/>
              <a:gd name="connsiteX425" fmla="*/ 5343366 w 11049001"/>
              <a:gd name="connsiteY425" fmla="*/ 1136419 h 3840560"/>
              <a:gd name="connsiteX426" fmla="*/ 5112163 w 11049001"/>
              <a:gd name="connsiteY426" fmla="*/ 1097013 h 3840560"/>
              <a:gd name="connsiteX427" fmla="*/ 4862111 w 11049001"/>
              <a:gd name="connsiteY427" fmla="*/ 1034941 h 3840560"/>
              <a:gd name="connsiteX428" fmla="*/ 4840740 w 11049001"/>
              <a:gd name="connsiteY428" fmla="*/ 1025762 h 3840560"/>
              <a:gd name="connsiteX429" fmla="*/ 4760138 w 11049001"/>
              <a:gd name="connsiteY429" fmla="*/ 1004093 h 3840560"/>
              <a:gd name="connsiteX430" fmla="*/ 4686940 w 11049001"/>
              <a:gd name="connsiteY430" fmla="*/ 983985 h 3840560"/>
              <a:gd name="connsiteX431" fmla="*/ 4682058 w 11049001"/>
              <a:gd name="connsiteY431" fmla="*/ 968937 h 3840560"/>
              <a:gd name="connsiteX432" fmla="*/ 4631072 w 11049001"/>
              <a:gd name="connsiteY432" fmla="*/ 953514 h 3840560"/>
              <a:gd name="connsiteX433" fmla="*/ 4594893 w 11049001"/>
              <a:gd name="connsiteY433" fmla="*/ 941211 h 3840560"/>
              <a:gd name="connsiteX434" fmla="*/ 4576044 w 11049001"/>
              <a:gd name="connsiteY434" fmla="*/ 918545 h 3840560"/>
              <a:gd name="connsiteX435" fmla="*/ 4539188 w 11049001"/>
              <a:gd name="connsiteY435" fmla="*/ 868717 h 3840560"/>
              <a:gd name="connsiteX436" fmla="*/ 4497287 w 11049001"/>
              <a:gd name="connsiteY436" fmla="*/ 845863 h 3840560"/>
              <a:gd name="connsiteX437" fmla="*/ 4449664 w 11049001"/>
              <a:gd name="connsiteY437" fmla="*/ 812456 h 3840560"/>
              <a:gd name="connsiteX438" fmla="*/ 4384710 w 11049001"/>
              <a:gd name="connsiteY438" fmla="*/ 789414 h 3840560"/>
              <a:gd name="connsiteX439" fmla="*/ 4306631 w 11049001"/>
              <a:gd name="connsiteY439" fmla="*/ 754258 h 3840560"/>
              <a:gd name="connsiteX440" fmla="*/ 4219464 w 11049001"/>
              <a:gd name="connsiteY440" fmla="*/ 726533 h 3840560"/>
              <a:gd name="connsiteX441" fmla="*/ 4157033 w 11049001"/>
              <a:gd name="connsiteY441" fmla="*/ 690005 h 3840560"/>
              <a:gd name="connsiteX442" fmla="*/ 4135663 w 11049001"/>
              <a:gd name="connsiteY442" fmla="*/ 680825 h 3840560"/>
              <a:gd name="connsiteX443" fmla="*/ 4078112 w 11049001"/>
              <a:gd name="connsiteY443" fmla="*/ 659344 h 3840560"/>
              <a:gd name="connsiteX444" fmla="*/ 3976981 w 11049001"/>
              <a:gd name="connsiteY444" fmla="*/ 624001 h 3840560"/>
              <a:gd name="connsiteX445" fmla="*/ 3935920 w 11049001"/>
              <a:gd name="connsiteY445" fmla="*/ 596651 h 3840560"/>
              <a:gd name="connsiteX446" fmla="*/ 3914549 w 11049001"/>
              <a:gd name="connsiteY446" fmla="*/ 587471 h 3840560"/>
              <a:gd name="connsiteX447" fmla="*/ 3870967 w 11049001"/>
              <a:gd name="connsiteY447" fmla="*/ 573609 h 3840560"/>
              <a:gd name="connsiteX448" fmla="*/ 3799450 w 11049001"/>
              <a:gd name="connsiteY448" fmla="*/ 544510 h 3840560"/>
              <a:gd name="connsiteX449" fmla="*/ 3763272 w 11049001"/>
              <a:gd name="connsiteY449" fmla="*/ 532208 h 3840560"/>
              <a:gd name="connsiteX450" fmla="*/ 3741901 w 11049001"/>
              <a:gd name="connsiteY450" fmla="*/ 523029 h 3840560"/>
              <a:gd name="connsiteX451" fmla="*/ 3713126 w 11049001"/>
              <a:gd name="connsiteY451" fmla="*/ 512288 h 3840560"/>
              <a:gd name="connsiteX452" fmla="*/ 3691755 w 11049001"/>
              <a:gd name="connsiteY452" fmla="*/ 503109 h 3840560"/>
              <a:gd name="connsiteX453" fmla="*/ 3626801 w 11049001"/>
              <a:gd name="connsiteY453" fmla="*/ 480067 h 3840560"/>
              <a:gd name="connsiteX454" fmla="*/ 3605431 w 11049001"/>
              <a:gd name="connsiteY454" fmla="*/ 470888 h 3840560"/>
              <a:gd name="connsiteX455" fmla="*/ 3576656 w 11049001"/>
              <a:gd name="connsiteY455" fmla="*/ 460147 h 3840560"/>
              <a:gd name="connsiteX456" fmla="*/ 3555285 w 11049001"/>
              <a:gd name="connsiteY456" fmla="*/ 450968 h 3840560"/>
              <a:gd name="connsiteX457" fmla="*/ 3491355 w 11049001"/>
              <a:gd name="connsiteY457" fmla="*/ 428980 h 3840560"/>
              <a:gd name="connsiteX458" fmla="*/ 3461055 w 11049001"/>
              <a:gd name="connsiteY458" fmla="*/ 418103 h 3840560"/>
              <a:gd name="connsiteX459" fmla="*/ 3456948 w 11049001"/>
              <a:gd name="connsiteY459" fmla="*/ 417827 h 3840560"/>
              <a:gd name="connsiteX460" fmla="*/ 3431741 w 11049001"/>
              <a:gd name="connsiteY460" fmla="*/ 418633 h 3840560"/>
              <a:gd name="connsiteX461" fmla="*/ 3397456 w 11049001"/>
              <a:gd name="connsiteY461" fmla="*/ 415313 h 3840560"/>
              <a:gd name="connsiteX462" fmla="*/ 3363172 w 11049001"/>
              <a:gd name="connsiteY462" fmla="*/ 411995 h 3840560"/>
              <a:gd name="connsiteX463" fmla="*/ 3141770 w 11049001"/>
              <a:gd name="connsiteY463" fmla="*/ 381170 h 3840560"/>
              <a:gd name="connsiteX464" fmla="*/ 3160356 w 11049001"/>
              <a:gd name="connsiteY464" fmla="*/ 373581 h 3840560"/>
              <a:gd name="connsiteX465" fmla="*/ 3144658 w 11049001"/>
              <a:gd name="connsiteY465" fmla="*/ 362672 h 3840560"/>
              <a:gd name="connsiteX466" fmla="*/ 3163245 w 11049001"/>
              <a:gd name="connsiteY466" fmla="*/ 355082 h 3840560"/>
              <a:gd name="connsiteX467" fmla="*/ 3197940 w 11049001"/>
              <a:gd name="connsiteY467" fmla="*/ 355759 h 3840560"/>
              <a:gd name="connsiteX468" fmla="*/ 3214821 w 11049001"/>
              <a:gd name="connsiteY468" fmla="*/ 353569 h 3840560"/>
              <a:gd name="connsiteX469" fmla="*/ 3097329 w 11049001"/>
              <a:gd name="connsiteY469" fmla="*/ 327453 h 3840560"/>
              <a:gd name="connsiteX470" fmla="*/ 2783759 w 11049001"/>
              <a:gd name="connsiteY470" fmla="*/ 255573 h 3840560"/>
              <a:gd name="connsiteX471" fmla="*/ 2763229 w 11049001"/>
              <a:gd name="connsiteY471" fmla="*/ 241898 h 3840560"/>
              <a:gd name="connsiteX472" fmla="*/ 2735295 w 11049001"/>
              <a:gd name="connsiteY472" fmla="*/ 226662 h 3840560"/>
              <a:gd name="connsiteX473" fmla="*/ 2638203 w 11049001"/>
              <a:gd name="connsiteY473" fmla="*/ 210863 h 3840560"/>
              <a:gd name="connsiteX474" fmla="*/ 2607747 w 11049001"/>
              <a:gd name="connsiteY474" fmla="*/ 209114 h 3840560"/>
              <a:gd name="connsiteX475" fmla="*/ 2577291 w 11049001"/>
              <a:gd name="connsiteY475" fmla="*/ 207365 h 3840560"/>
              <a:gd name="connsiteX476" fmla="*/ 2382267 w 11049001"/>
              <a:gd name="connsiteY476" fmla="*/ 180261 h 3840560"/>
              <a:gd name="connsiteX477" fmla="*/ 2400437 w 11049001"/>
              <a:gd name="connsiteY477" fmla="*/ 165400 h 3840560"/>
              <a:gd name="connsiteX478" fmla="*/ 2388152 w 11049001"/>
              <a:gd name="connsiteY478" fmla="*/ 148791 h 3840560"/>
              <a:gd name="connsiteX479" fmla="*/ 2406323 w 11049001"/>
              <a:gd name="connsiteY479" fmla="*/ 133930 h 3840560"/>
              <a:gd name="connsiteX480" fmla="*/ 2437621 w 11049001"/>
              <a:gd name="connsiteY480" fmla="*/ 131184 h 3840560"/>
              <a:gd name="connsiteX481" fmla="*/ 2462354 w 11049001"/>
              <a:gd name="connsiteY481" fmla="*/ 122381 h 3840560"/>
              <a:gd name="connsiteX482" fmla="*/ 2440984 w 11049001"/>
              <a:gd name="connsiteY482" fmla="*/ 113202 h 3840560"/>
              <a:gd name="connsiteX483" fmla="*/ 2452592 w 11049001"/>
              <a:gd name="connsiteY483" fmla="*/ 92284 h 3840560"/>
              <a:gd name="connsiteX484" fmla="*/ 2477326 w 11049001"/>
              <a:gd name="connsiteY484" fmla="*/ 83481 h 3840560"/>
              <a:gd name="connsiteX485" fmla="*/ 2517708 w 11049001"/>
              <a:gd name="connsiteY485" fmla="*/ 73304 h 3840560"/>
              <a:gd name="connsiteX486" fmla="*/ 2496337 w 11049001"/>
              <a:gd name="connsiteY486" fmla="*/ 64125 h 3840560"/>
              <a:gd name="connsiteX487" fmla="*/ 2484052 w 11049001"/>
              <a:gd name="connsiteY487" fmla="*/ 47515 h 3840560"/>
              <a:gd name="connsiteX488" fmla="*/ 2531839 w 11049001"/>
              <a:gd name="connsiteY488" fmla="*/ 38900 h 3840560"/>
              <a:gd name="connsiteX489" fmla="*/ 2526956 w 11049001"/>
              <a:gd name="connsiteY489" fmla="*/ 23852 h 3840560"/>
              <a:gd name="connsiteX490" fmla="*/ 2522916 w 11049001"/>
              <a:gd name="connsiteY490" fmla="*/ 4308 h 3840560"/>
              <a:gd name="connsiteX491" fmla="*/ 2546810 w 11049001"/>
              <a:gd name="connsiteY491" fmla="*/ 0 h 384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</a:cxnLst>
            <a:rect l="l" t="t" r="r" b="b"/>
            <a:pathLst>
              <a:path w="11049001" h="3840560">
                <a:moveTo>
                  <a:pt x="4975680" y="3117694"/>
                </a:moveTo>
                <a:lnTo>
                  <a:pt x="4975804" y="3118162"/>
                </a:lnTo>
                <a:cubicBezTo>
                  <a:pt x="4976288" y="3120599"/>
                  <a:pt x="4975968" y="3120115"/>
                  <a:pt x="4975676" y="3118408"/>
                </a:cubicBezTo>
                <a:close/>
                <a:moveTo>
                  <a:pt x="6743105" y="937843"/>
                </a:moveTo>
                <a:lnTo>
                  <a:pt x="6743776" y="937949"/>
                </a:lnTo>
                <a:cubicBezTo>
                  <a:pt x="6746496" y="938418"/>
                  <a:pt x="6748673" y="938800"/>
                  <a:pt x="6748800" y="938826"/>
                </a:cubicBezTo>
                <a:close/>
                <a:moveTo>
                  <a:pt x="3717135" y="669386"/>
                </a:moveTo>
                <a:lnTo>
                  <a:pt x="3723997" y="671361"/>
                </a:lnTo>
                <a:cubicBezTo>
                  <a:pt x="3739513" y="676209"/>
                  <a:pt x="3748848" y="679660"/>
                  <a:pt x="3717553" y="669523"/>
                </a:cubicBezTo>
                <a:close/>
                <a:moveTo>
                  <a:pt x="3467330" y="586159"/>
                </a:moveTo>
                <a:cubicBezTo>
                  <a:pt x="3540831" y="610910"/>
                  <a:pt x="3595563" y="629217"/>
                  <a:pt x="3635832" y="642603"/>
                </a:cubicBezTo>
                <a:lnTo>
                  <a:pt x="3717135" y="669386"/>
                </a:lnTo>
                <a:lnTo>
                  <a:pt x="3700392" y="664565"/>
                </a:lnTo>
                <a:cubicBezTo>
                  <a:pt x="3680764" y="659768"/>
                  <a:pt x="3685982" y="665543"/>
                  <a:pt x="3832311" y="723032"/>
                </a:cubicBezTo>
                <a:cubicBezTo>
                  <a:pt x="3870503" y="738037"/>
                  <a:pt x="3910249" y="747133"/>
                  <a:pt x="3948442" y="762138"/>
                </a:cubicBezTo>
                <a:cubicBezTo>
                  <a:pt x="4011988" y="787104"/>
                  <a:pt x="4039938" y="806281"/>
                  <a:pt x="4097752" y="840351"/>
                </a:cubicBezTo>
                <a:cubicBezTo>
                  <a:pt x="4182273" y="890160"/>
                  <a:pt x="4274713" y="918565"/>
                  <a:pt x="4363194" y="957671"/>
                </a:cubicBezTo>
                <a:cubicBezTo>
                  <a:pt x="4476282" y="1007654"/>
                  <a:pt x="4595320" y="1036450"/>
                  <a:pt x="4711586" y="1074991"/>
                </a:cubicBezTo>
                <a:cubicBezTo>
                  <a:pt x="4772283" y="1095111"/>
                  <a:pt x="4833587" y="1112682"/>
                  <a:pt x="4894077" y="1133651"/>
                </a:cubicBezTo>
                <a:cubicBezTo>
                  <a:pt x="4927631" y="1145282"/>
                  <a:pt x="4960118" y="1160912"/>
                  <a:pt x="4993617" y="1172757"/>
                </a:cubicBezTo>
                <a:cubicBezTo>
                  <a:pt x="5080859" y="1203604"/>
                  <a:pt x="5121298" y="1198980"/>
                  <a:pt x="5225879" y="1231417"/>
                </a:cubicBezTo>
                <a:cubicBezTo>
                  <a:pt x="5276614" y="1247153"/>
                  <a:pt x="5324745" y="1273090"/>
                  <a:pt x="5375190" y="1290077"/>
                </a:cubicBezTo>
                <a:cubicBezTo>
                  <a:pt x="5597810" y="1365044"/>
                  <a:pt x="5303058" y="1247338"/>
                  <a:pt x="5557681" y="1329184"/>
                </a:cubicBezTo>
                <a:cubicBezTo>
                  <a:pt x="5586411" y="1338419"/>
                  <a:pt x="5612981" y="1355255"/>
                  <a:pt x="5640631" y="1368290"/>
                </a:cubicBezTo>
                <a:cubicBezTo>
                  <a:pt x="5726701" y="1408868"/>
                  <a:pt x="5818577" y="1429964"/>
                  <a:pt x="5906073" y="1466057"/>
                </a:cubicBezTo>
                <a:cubicBezTo>
                  <a:pt x="5944154" y="1481765"/>
                  <a:pt x="6025703" y="1542834"/>
                  <a:pt x="6055383" y="1563823"/>
                </a:cubicBezTo>
                <a:cubicBezTo>
                  <a:pt x="6105154" y="1570341"/>
                  <a:pt x="6154982" y="1576275"/>
                  <a:pt x="6204694" y="1583376"/>
                </a:cubicBezTo>
                <a:cubicBezTo>
                  <a:pt x="6337476" y="1602346"/>
                  <a:pt x="6469458" y="1630572"/>
                  <a:pt x="6602857" y="1642036"/>
                </a:cubicBezTo>
                <a:lnTo>
                  <a:pt x="7797343" y="1720250"/>
                </a:lnTo>
                <a:cubicBezTo>
                  <a:pt x="8024075" y="1707214"/>
                  <a:pt x="8251259" y="1702478"/>
                  <a:pt x="8477537" y="1681143"/>
                </a:cubicBezTo>
                <a:cubicBezTo>
                  <a:pt x="8528359" y="1676351"/>
                  <a:pt x="8576685" y="1652786"/>
                  <a:pt x="8626847" y="1642036"/>
                </a:cubicBezTo>
                <a:cubicBezTo>
                  <a:pt x="8698410" y="1626701"/>
                  <a:pt x="8770628" y="1615965"/>
                  <a:pt x="8842518" y="1602930"/>
                </a:cubicBezTo>
                <a:cubicBezTo>
                  <a:pt x="9232336" y="1585259"/>
                  <a:pt x="9162722" y="1600659"/>
                  <a:pt x="9423172" y="1563823"/>
                </a:cubicBezTo>
                <a:cubicBezTo>
                  <a:pt x="9710211" y="1523226"/>
                  <a:pt x="9614015" y="1466102"/>
                  <a:pt x="9738383" y="1563823"/>
                </a:cubicBezTo>
                <a:cubicBezTo>
                  <a:pt x="9732853" y="1596412"/>
                  <a:pt x="9697039" y="1645675"/>
                  <a:pt x="9721794" y="1661590"/>
                </a:cubicBezTo>
                <a:cubicBezTo>
                  <a:pt x="9780254" y="1699172"/>
                  <a:pt x="9854869" y="1670770"/>
                  <a:pt x="9920875" y="1681143"/>
                </a:cubicBezTo>
                <a:cubicBezTo>
                  <a:pt x="9938209" y="1683867"/>
                  <a:pt x="9954055" y="1694178"/>
                  <a:pt x="9970645" y="1700696"/>
                </a:cubicBezTo>
                <a:cubicBezTo>
                  <a:pt x="9954055" y="1713732"/>
                  <a:pt x="9936613" y="1725375"/>
                  <a:pt x="9920875" y="1739803"/>
                </a:cubicBezTo>
                <a:cubicBezTo>
                  <a:pt x="9856278" y="1799019"/>
                  <a:pt x="9829078" y="1847562"/>
                  <a:pt x="9754973" y="1876676"/>
                </a:cubicBezTo>
                <a:cubicBezTo>
                  <a:pt x="9728223" y="1887185"/>
                  <a:pt x="9644667" y="1888169"/>
                  <a:pt x="9672024" y="1896229"/>
                </a:cubicBezTo>
                <a:cubicBezTo>
                  <a:pt x="9741974" y="1916840"/>
                  <a:pt x="9815804" y="1909265"/>
                  <a:pt x="9887695" y="1915782"/>
                </a:cubicBezTo>
                <a:lnTo>
                  <a:pt x="10617659" y="1896229"/>
                </a:lnTo>
                <a:lnTo>
                  <a:pt x="11015821" y="1876676"/>
                </a:lnTo>
                <a:cubicBezTo>
                  <a:pt x="11035736" y="1877794"/>
                  <a:pt x="10983362" y="1904123"/>
                  <a:pt x="10966050" y="1915782"/>
                </a:cubicBezTo>
                <a:cubicBezTo>
                  <a:pt x="10944579" y="1930244"/>
                  <a:pt x="10918467" y="1935920"/>
                  <a:pt x="10899691" y="1954889"/>
                </a:cubicBezTo>
                <a:cubicBezTo>
                  <a:pt x="10852819" y="2002240"/>
                  <a:pt x="10850194" y="2032133"/>
                  <a:pt x="10833330" y="2091762"/>
                </a:cubicBezTo>
                <a:cubicBezTo>
                  <a:pt x="10849920" y="2104798"/>
                  <a:pt x="10865267" y="2120359"/>
                  <a:pt x="10883100" y="2130869"/>
                </a:cubicBezTo>
                <a:cubicBezTo>
                  <a:pt x="10898741" y="2140086"/>
                  <a:pt x="10917687" y="2140196"/>
                  <a:pt x="10932870" y="2150422"/>
                </a:cubicBezTo>
                <a:cubicBezTo>
                  <a:pt x="10956878" y="2166590"/>
                  <a:pt x="10976731" y="2190140"/>
                  <a:pt x="10999231" y="2209082"/>
                </a:cubicBezTo>
                <a:cubicBezTo>
                  <a:pt x="11015456" y="2222741"/>
                  <a:pt x="11032411" y="2235153"/>
                  <a:pt x="11049001" y="2248188"/>
                </a:cubicBezTo>
                <a:cubicBezTo>
                  <a:pt x="11049001" y="2248188"/>
                  <a:pt x="10974192" y="2258147"/>
                  <a:pt x="10949460" y="2287295"/>
                </a:cubicBezTo>
                <a:cubicBezTo>
                  <a:pt x="10924729" y="2316443"/>
                  <a:pt x="10926330" y="2365131"/>
                  <a:pt x="10916281" y="2404615"/>
                </a:cubicBezTo>
                <a:cubicBezTo>
                  <a:pt x="10887949" y="2515921"/>
                  <a:pt x="10908724" y="2464240"/>
                  <a:pt x="10883100" y="2600148"/>
                </a:cubicBezTo>
                <a:cubicBezTo>
                  <a:pt x="10879307" y="2620267"/>
                  <a:pt x="10877434" y="2642713"/>
                  <a:pt x="10866510" y="2658807"/>
                </a:cubicBezTo>
                <a:cubicBezTo>
                  <a:pt x="10854054" y="2677158"/>
                  <a:pt x="10832691" y="2683814"/>
                  <a:pt x="10816740" y="2697914"/>
                </a:cubicBezTo>
                <a:cubicBezTo>
                  <a:pt x="10788412" y="2722955"/>
                  <a:pt x="10761440" y="2750056"/>
                  <a:pt x="10733789" y="2776127"/>
                </a:cubicBezTo>
                <a:cubicBezTo>
                  <a:pt x="10688332" y="2789521"/>
                  <a:pt x="10613179" y="2803600"/>
                  <a:pt x="10584478" y="2854340"/>
                </a:cubicBezTo>
                <a:cubicBezTo>
                  <a:pt x="10555377" y="2905789"/>
                  <a:pt x="10551298" y="2971660"/>
                  <a:pt x="10534708" y="3030320"/>
                </a:cubicBezTo>
                <a:cubicBezTo>
                  <a:pt x="10540238" y="3049873"/>
                  <a:pt x="10540374" y="3072886"/>
                  <a:pt x="10551298" y="3088980"/>
                </a:cubicBezTo>
                <a:cubicBezTo>
                  <a:pt x="10574688" y="3123439"/>
                  <a:pt x="10618052" y="3134759"/>
                  <a:pt x="10650839" y="3147640"/>
                </a:cubicBezTo>
                <a:lnTo>
                  <a:pt x="10551298" y="3186746"/>
                </a:lnTo>
                <a:cubicBezTo>
                  <a:pt x="10508037" y="3203743"/>
                  <a:pt x="10461839" y="3208856"/>
                  <a:pt x="10418578" y="3225853"/>
                </a:cubicBezTo>
                <a:cubicBezTo>
                  <a:pt x="10395116" y="3235070"/>
                  <a:pt x="10374949" y="3253477"/>
                  <a:pt x="10352217" y="3264959"/>
                </a:cubicBezTo>
                <a:cubicBezTo>
                  <a:pt x="10336143" y="3273078"/>
                  <a:pt x="10316997" y="3273079"/>
                  <a:pt x="10302447" y="3284513"/>
                </a:cubicBezTo>
                <a:cubicBezTo>
                  <a:pt x="10282925" y="3299852"/>
                  <a:pt x="10269266" y="3323619"/>
                  <a:pt x="10252676" y="3343173"/>
                </a:cubicBezTo>
                <a:lnTo>
                  <a:pt x="10302447" y="3382279"/>
                </a:lnTo>
                <a:lnTo>
                  <a:pt x="10401988" y="3460492"/>
                </a:lnTo>
                <a:cubicBezTo>
                  <a:pt x="10385398" y="3467010"/>
                  <a:pt x="10369288" y="3475575"/>
                  <a:pt x="10352217" y="3480046"/>
                </a:cubicBezTo>
                <a:cubicBezTo>
                  <a:pt x="10229809" y="3512106"/>
                  <a:pt x="10258074" y="3489554"/>
                  <a:pt x="10119956" y="3519152"/>
                </a:cubicBezTo>
                <a:cubicBezTo>
                  <a:pt x="10111353" y="3520996"/>
                  <a:pt x="10103059" y="3524255"/>
                  <a:pt x="10094840" y="3527868"/>
                </a:cubicBezTo>
                <a:lnTo>
                  <a:pt x="10081777" y="3533610"/>
                </a:lnTo>
                <a:lnTo>
                  <a:pt x="10086796" y="3534054"/>
                </a:lnTo>
                <a:cubicBezTo>
                  <a:pt x="10158016" y="3540442"/>
                  <a:pt x="10162392" y="3540981"/>
                  <a:pt x="10251084" y="3547388"/>
                </a:cubicBezTo>
                <a:cubicBezTo>
                  <a:pt x="10381415" y="3556802"/>
                  <a:pt x="10338160" y="3548615"/>
                  <a:pt x="10393940" y="3560899"/>
                </a:cubicBezTo>
                <a:cubicBezTo>
                  <a:pt x="10391239" y="3562980"/>
                  <a:pt x="10374714" y="3564951"/>
                  <a:pt x="10385839" y="3567145"/>
                </a:cubicBezTo>
                <a:cubicBezTo>
                  <a:pt x="10412108" y="3572324"/>
                  <a:pt x="10446094" y="3573501"/>
                  <a:pt x="10475946" y="3577069"/>
                </a:cubicBezTo>
                <a:cubicBezTo>
                  <a:pt x="10483786" y="3578005"/>
                  <a:pt x="10490907" y="3579418"/>
                  <a:pt x="10498386" y="3580593"/>
                </a:cubicBezTo>
                <a:cubicBezTo>
                  <a:pt x="10490790" y="3580809"/>
                  <a:pt x="10482815" y="3580890"/>
                  <a:pt x="10475595" y="3581242"/>
                </a:cubicBezTo>
                <a:cubicBezTo>
                  <a:pt x="10445967" y="3582688"/>
                  <a:pt x="10433350" y="3584976"/>
                  <a:pt x="10399592" y="3583871"/>
                </a:cubicBezTo>
                <a:cubicBezTo>
                  <a:pt x="10387406" y="3583473"/>
                  <a:pt x="10349532" y="3579961"/>
                  <a:pt x="10361882" y="3581707"/>
                </a:cubicBezTo>
                <a:cubicBezTo>
                  <a:pt x="10393460" y="3586172"/>
                  <a:pt x="10426966" y="3588798"/>
                  <a:pt x="10459508" y="3592343"/>
                </a:cubicBezTo>
                <a:lnTo>
                  <a:pt x="10790449" y="3622239"/>
                </a:lnTo>
                <a:lnTo>
                  <a:pt x="10971015" y="3637913"/>
                </a:lnTo>
                <a:cubicBezTo>
                  <a:pt x="10980034" y="3638846"/>
                  <a:pt x="10956141" y="3638475"/>
                  <a:pt x="10948225" y="3638563"/>
                </a:cubicBezTo>
                <a:cubicBezTo>
                  <a:pt x="10938409" y="3638672"/>
                  <a:pt x="10926540" y="3637956"/>
                  <a:pt x="10917917" y="3638501"/>
                </a:cubicBezTo>
                <a:cubicBezTo>
                  <a:pt x="10896392" y="3639861"/>
                  <a:pt x="10895025" y="3641876"/>
                  <a:pt x="10887025" y="3645397"/>
                </a:cubicBezTo>
                <a:cubicBezTo>
                  <a:pt x="10894466" y="3647035"/>
                  <a:pt x="10901328" y="3648800"/>
                  <a:pt x="10909348" y="3650312"/>
                </a:cubicBezTo>
                <a:cubicBezTo>
                  <a:pt x="10916382" y="3651638"/>
                  <a:pt x="10924967" y="3652458"/>
                  <a:pt x="10931788" y="3653837"/>
                </a:cubicBezTo>
                <a:cubicBezTo>
                  <a:pt x="10942571" y="3656016"/>
                  <a:pt x="10951429" y="3658543"/>
                  <a:pt x="10961512" y="3660856"/>
                </a:cubicBezTo>
                <a:cubicBezTo>
                  <a:pt x="10968784" y="3662523"/>
                  <a:pt x="10976394" y="3664132"/>
                  <a:pt x="10983835" y="3665771"/>
                </a:cubicBezTo>
                <a:cubicBezTo>
                  <a:pt x="10983835" y="3665771"/>
                  <a:pt x="10949871" y="3663273"/>
                  <a:pt x="10938490" y="3664287"/>
                </a:cubicBezTo>
                <a:cubicBezTo>
                  <a:pt x="10927107" y="3665301"/>
                  <a:pt x="10927542" y="3668835"/>
                  <a:pt x="10922751" y="3671213"/>
                </a:cubicBezTo>
                <a:cubicBezTo>
                  <a:pt x="10909247" y="3677919"/>
                  <a:pt x="10918972" y="3675132"/>
                  <a:pt x="10906547" y="3683705"/>
                </a:cubicBezTo>
                <a:cubicBezTo>
                  <a:pt x="10904708" y="3684973"/>
                  <a:pt x="10903725" y="3686490"/>
                  <a:pt x="10898679" y="3687168"/>
                </a:cubicBezTo>
                <a:cubicBezTo>
                  <a:pt x="10892924" y="3687940"/>
                  <a:pt x="10883202" y="3687497"/>
                  <a:pt x="10875888" y="3687818"/>
                </a:cubicBezTo>
                <a:cubicBezTo>
                  <a:pt x="10862901" y="3688385"/>
                  <a:pt x="10850514" y="3689157"/>
                  <a:pt x="10837828" y="3689827"/>
                </a:cubicBezTo>
                <a:cubicBezTo>
                  <a:pt x="10817146" y="3688832"/>
                  <a:pt x="10783002" y="3686613"/>
                  <a:pt x="10769692" y="3688993"/>
                </a:cubicBezTo>
                <a:cubicBezTo>
                  <a:pt x="10756197" y="3691407"/>
                  <a:pt x="10753955" y="3695919"/>
                  <a:pt x="10746086" y="3699382"/>
                </a:cubicBezTo>
                <a:cubicBezTo>
                  <a:pt x="10748476" y="3701010"/>
                  <a:pt x="10748400" y="3702653"/>
                  <a:pt x="10753255" y="3704267"/>
                </a:cubicBezTo>
                <a:cubicBezTo>
                  <a:pt x="10763649" y="3707722"/>
                  <a:pt x="10783235" y="3710385"/>
                  <a:pt x="10798017" y="3712707"/>
                </a:cubicBezTo>
                <a:lnTo>
                  <a:pt x="10752671" y="3711224"/>
                </a:lnTo>
                <a:cubicBezTo>
                  <a:pt x="10732964" y="3710579"/>
                  <a:pt x="10711996" y="3708963"/>
                  <a:pt x="10692287" y="3708318"/>
                </a:cubicBezTo>
                <a:cubicBezTo>
                  <a:pt x="10681600" y="3707968"/>
                  <a:pt x="10672350" y="3708414"/>
                  <a:pt x="10661979" y="3708257"/>
                </a:cubicBezTo>
                <a:cubicBezTo>
                  <a:pt x="10654646" y="3708145"/>
                  <a:pt x="10645970" y="3707325"/>
                  <a:pt x="10639306" y="3707515"/>
                </a:cubicBezTo>
                <a:cubicBezTo>
                  <a:pt x="10630368" y="3707769"/>
                  <a:pt x="10624036" y="3708875"/>
                  <a:pt x="10616400" y="3709555"/>
                </a:cubicBezTo>
                <a:lnTo>
                  <a:pt x="10638722" y="3714472"/>
                </a:lnTo>
                <a:lnTo>
                  <a:pt x="10683369" y="3724303"/>
                </a:lnTo>
                <a:cubicBezTo>
                  <a:pt x="10675811" y="3724055"/>
                  <a:pt x="10668459" y="3723975"/>
                  <a:pt x="10660696" y="3723562"/>
                </a:cubicBezTo>
                <a:cubicBezTo>
                  <a:pt x="10605028" y="3720596"/>
                  <a:pt x="10617973" y="3720203"/>
                  <a:pt x="10555200" y="3716389"/>
                </a:cubicBezTo>
                <a:cubicBezTo>
                  <a:pt x="10547380" y="3715914"/>
                  <a:pt x="10540085" y="3715894"/>
                  <a:pt x="10532527" y="3715647"/>
                </a:cubicBezTo>
                <a:cubicBezTo>
                  <a:pt x="10512438" y="3714215"/>
                  <a:pt x="10492197" y="3712562"/>
                  <a:pt x="10472260" y="3711349"/>
                </a:cubicBezTo>
                <a:cubicBezTo>
                  <a:pt x="10450053" y="3710001"/>
                  <a:pt x="10443851" y="3711351"/>
                  <a:pt x="10419396" y="3709155"/>
                </a:cubicBezTo>
                <a:lnTo>
                  <a:pt x="10098264" y="3679593"/>
                </a:lnTo>
                <a:lnTo>
                  <a:pt x="10116132" y="3682524"/>
                </a:lnTo>
                <a:cubicBezTo>
                  <a:pt x="10123917" y="3683875"/>
                  <a:pt x="10130963" y="3685663"/>
                  <a:pt x="10138378" y="3687233"/>
                </a:cubicBezTo>
                <a:cubicBezTo>
                  <a:pt x="10130781" y="3687047"/>
                  <a:pt x="10122812" y="3686705"/>
                  <a:pt x="10115587" y="3686674"/>
                </a:cubicBezTo>
                <a:cubicBezTo>
                  <a:pt x="10085926" y="3686548"/>
                  <a:pt x="10073218" y="3688166"/>
                  <a:pt x="10039553" y="3685275"/>
                </a:cubicBezTo>
                <a:cubicBezTo>
                  <a:pt x="10027400" y="3684231"/>
                  <a:pt x="9989739" y="3678718"/>
                  <a:pt x="10001992" y="3681116"/>
                </a:cubicBezTo>
                <a:cubicBezTo>
                  <a:pt x="10033321" y="3687248"/>
                  <a:pt x="10066662" y="3691644"/>
                  <a:pt x="10098997" y="3696909"/>
                </a:cubicBezTo>
                <a:lnTo>
                  <a:pt x="10428122" y="3744294"/>
                </a:lnTo>
                <a:lnTo>
                  <a:pt x="10607727" y="3769511"/>
                </a:lnTo>
                <a:cubicBezTo>
                  <a:pt x="10616691" y="3770922"/>
                  <a:pt x="10592844" y="3769286"/>
                  <a:pt x="10584935" y="3768953"/>
                </a:cubicBezTo>
                <a:cubicBezTo>
                  <a:pt x="10575124" y="3768542"/>
                  <a:pt x="10563305" y="3767199"/>
                  <a:pt x="10554667" y="3767287"/>
                </a:cubicBezTo>
                <a:cubicBezTo>
                  <a:pt x="10533105" y="3767506"/>
                  <a:pt x="10531644" y="3769445"/>
                  <a:pt x="10523490" y="3772537"/>
                </a:cubicBezTo>
                <a:cubicBezTo>
                  <a:pt x="10530844" y="3774569"/>
                  <a:pt x="10537615" y="3776694"/>
                  <a:pt x="10545554" y="3778629"/>
                </a:cubicBezTo>
                <a:cubicBezTo>
                  <a:pt x="10552517" y="3780327"/>
                  <a:pt x="10561053" y="3781600"/>
                  <a:pt x="10567800" y="3783338"/>
                </a:cubicBezTo>
                <a:cubicBezTo>
                  <a:pt x="10578468" y="3786086"/>
                  <a:pt x="10587195" y="3789078"/>
                  <a:pt x="10597158" y="3791922"/>
                </a:cubicBezTo>
                <a:cubicBezTo>
                  <a:pt x="10604342" y="3793972"/>
                  <a:pt x="10611867" y="3795983"/>
                  <a:pt x="10619222" y="3798014"/>
                </a:cubicBezTo>
                <a:cubicBezTo>
                  <a:pt x="10619222" y="3798014"/>
                  <a:pt x="10585419" y="3793720"/>
                  <a:pt x="10574002" y="3794130"/>
                </a:cubicBezTo>
                <a:cubicBezTo>
                  <a:pt x="10562587" y="3794541"/>
                  <a:pt x="10562855" y="3798092"/>
                  <a:pt x="10557958" y="3800215"/>
                </a:cubicBezTo>
                <a:cubicBezTo>
                  <a:pt x="10544156" y="3806197"/>
                  <a:pt x="10554000" y="3803928"/>
                  <a:pt x="10541188" y="3811832"/>
                </a:cubicBezTo>
                <a:cubicBezTo>
                  <a:pt x="10539291" y="3813002"/>
                  <a:pt x="10538238" y="3814465"/>
                  <a:pt x="10533166" y="3814874"/>
                </a:cubicBezTo>
                <a:cubicBezTo>
                  <a:pt x="10527383" y="3815340"/>
                  <a:pt x="10517694" y="3814383"/>
                  <a:pt x="10510374" y="3814316"/>
                </a:cubicBezTo>
                <a:cubicBezTo>
                  <a:pt x="10497376" y="3814194"/>
                  <a:pt x="10484969" y="3814310"/>
                  <a:pt x="10472266" y="3814307"/>
                </a:cubicBezTo>
                <a:cubicBezTo>
                  <a:pt x="10451658" y="3812219"/>
                  <a:pt x="10417660" y="3808193"/>
                  <a:pt x="10404255" y="3809866"/>
                </a:cubicBezTo>
                <a:cubicBezTo>
                  <a:pt x="10390663" y="3811562"/>
                  <a:pt x="10388212" y="3815950"/>
                  <a:pt x="10380190" y="3818992"/>
                </a:cubicBezTo>
                <a:cubicBezTo>
                  <a:pt x="10382500" y="3820745"/>
                  <a:pt x="10382347" y="3822382"/>
                  <a:pt x="10387120" y="3824250"/>
                </a:cubicBezTo>
                <a:cubicBezTo>
                  <a:pt x="10397340" y="3828251"/>
                  <a:pt x="10416776" y="3831949"/>
                  <a:pt x="10431430" y="3835051"/>
                </a:cubicBezTo>
                <a:lnTo>
                  <a:pt x="10386211" y="3831167"/>
                </a:lnTo>
                <a:cubicBezTo>
                  <a:pt x="10366558" y="3829480"/>
                  <a:pt x="10345692" y="3826756"/>
                  <a:pt x="10326039" y="3825067"/>
                </a:cubicBezTo>
                <a:cubicBezTo>
                  <a:pt x="10315381" y="3824152"/>
                  <a:pt x="10306121" y="3824108"/>
                  <a:pt x="10295771" y="3823400"/>
                </a:cubicBezTo>
                <a:cubicBezTo>
                  <a:pt x="10288453" y="3822902"/>
                  <a:pt x="10279825" y="3821623"/>
                  <a:pt x="10273161" y="3821459"/>
                </a:cubicBezTo>
                <a:cubicBezTo>
                  <a:pt x="10264222" y="3821240"/>
                  <a:pt x="10257846" y="3822010"/>
                  <a:pt x="10250188" y="3822285"/>
                </a:cubicBezTo>
                <a:lnTo>
                  <a:pt x="10272252" y="3828377"/>
                </a:lnTo>
                <a:lnTo>
                  <a:pt x="10316381" y="3840560"/>
                </a:lnTo>
                <a:cubicBezTo>
                  <a:pt x="10308844" y="3839913"/>
                  <a:pt x="10301505" y="3839443"/>
                  <a:pt x="10293770" y="3838619"/>
                </a:cubicBezTo>
                <a:cubicBezTo>
                  <a:pt x="10238312" y="3832709"/>
                  <a:pt x="10251258" y="3833002"/>
                  <a:pt x="10188743" y="3825868"/>
                </a:cubicBezTo>
                <a:cubicBezTo>
                  <a:pt x="10180955" y="3824980"/>
                  <a:pt x="10173670" y="3824574"/>
                  <a:pt x="10166134" y="3823927"/>
                </a:cubicBezTo>
                <a:cubicBezTo>
                  <a:pt x="10146137" y="3821432"/>
                  <a:pt x="10125998" y="3818709"/>
                  <a:pt x="10106143" y="3816443"/>
                </a:cubicBezTo>
                <a:cubicBezTo>
                  <a:pt x="10084027" y="3813919"/>
                  <a:pt x="10077770" y="3814940"/>
                  <a:pt x="10053448" y="3811451"/>
                </a:cubicBezTo>
                <a:lnTo>
                  <a:pt x="9500044" y="3730814"/>
                </a:lnTo>
                <a:cubicBezTo>
                  <a:pt x="9500044" y="3730814"/>
                  <a:pt x="9470883" y="3724293"/>
                  <a:pt x="9455552" y="3721397"/>
                </a:cubicBezTo>
                <a:cubicBezTo>
                  <a:pt x="9436009" y="3717706"/>
                  <a:pt x="9415777" y="3714591"/>
                  <a:pt x="9395926" y="3711147"/>
                </a:cubicBezTo>
                <a:lnTo>
                  <a:pt x="9343777" y="3702005"/>
                </a:lnTo>
                <a:cubicBezTo>
                  <a:pt x="9271381" y="3690800"/>
                  <a:pt x="9081783" y="3661743"/>
                  <a:pt x="8992770" y="3647144"/>
                </a:cubicBezTo>
                <a:cubicBezTo>
                  <a:pt x="8955216" y="3640985"/>
                  <a:pt x="8886656" y="3627085"/>
                  <a:pt x="8858930" y="3621660"/>
                </a:cubicBezTo>
                <a:lnTo>
                  <a:pt x="8819537" y="3613321"/>
                </a:lnTo>
                <a:lnTo>
                  <a:pt x="8593667" y="3616919"/>
                </a:lnTo>
                <a:cubicBezTo>
                  <a:pt x="8593667" y="3616919"/>
                  <a:pt x="8528325" y="3586449"/>
                  <a:pt x="8494127" y="3577812"/>
                </a:cubicBezTo>
                <a:cubicBezTo>
                  <a:pt x="8450532" y="3566802"/>
                  <a:pt x="8405599" y="3565204"/>
                  <a:pt x="8361406" y="3558259"/>
                </a:cubicBezTo>
                <a:lnTo>
                  <a:pt x="8245275" y="3538706"/>
                </a:lnTo>
                <a:cubicBezTo>
                  <a:pt x="8084485" y="3532170"/>
                  <a:pt x="7663473" y="3519039"/>
                  <a:pt x="7465541" y="3499599"/>
                </a:cubicBezTo>
                <a:cubicBezTo>
                  <a:pt x="7382036" y="3491397"/>
                  <a:pt x="7228824" y="3439626"/>
                  <a:pt x="7166919" y="3421386"/>
                </a:cubicBezTo>
                <a:cubicBezTo>
                  <a:pt x="7132988" y="3411388"/>
                  <a:pt x="7101967" y="3388394"/>
                  <a:pt x="7067379" y="3382279"/>
                </a:cubicBezTo>
                <a:cubicBezTo>
                  <a:pt x="6990621" y="3368709"/>
                  <a:pt x="6912538" y="3369244"/>
                  <a:pt x="6835118" y="3362726"/>
                </a:cubicBezTo>
                <a:cubicBezTo>
                  <a:pt x="6812998" y="3369244"/>
                  <a:pt x="6791248" y="3377862"/>
                  <a:pt x="6768757" y="3382279"/>
                </a:cubicBezTo>
                <a:cubicBezTo>
                  <a:pt x="6597328" y="3415954"/>
                  <a:pt x="6430382" y="3412371"/>
                  <a:pt x="6254464" y="3421386"/>
                </a:cubicBezTo>
                <a:cubicBezTo>
                  <a:pt x="6156408" y="3416133"/>
                  <a:pt x="5828525" y="3403985"/>
                  <a:pt x="5690402" y="3382279"/>
                </a:cubicBezTo>
                <a:cubicBezTo>
                  <a:pt x="5673067" y="3379555"/>
                  <a:pt x="5657943" y="3365641"/>
                  <a:pt x="5640631" y="3362726"/>
                </a:cubicBezTo>
                <a:cubicBezTo>
                  <a:pt x="5580164" y="3352545"/>
                  <a:pt x="5518971" y="3349690"/>
                  <a:pt x="5458141" y="3343173"/>
                </a:cubicBezTo>
                <a:cubicBezTo>
                  <a:pt x="5389873" y="3354668"/>
                  <a:pt x="5340076" y="3394094"/>
                  <a:pt x="5292239" y="3323619"/>
                </a:cubicBezTo>
                <a:cubicBezTo>
                  <a:pt x="5281315" y="3307525"/>
                  <a:pt x="5281180" y="3284513"/>
                  <a:pt x="5275649" y="3264959"/>
                </a:cubicBezTo>
                <a:cubicBezTo>
                  <a:pt x="5236939" y="3258442"/>
                  <a:pt x="5198090" y="3252983"/>
                  <a:pt x="5159519" y="3245406"/>
                </a:cubicBezTo>
                <a:cubicBezTo>
                  <a:pt x="5131705" y="3239943"/>
                  <a:pt x="5100480" y="3243467"/>
                  <a:pt x="5076568" y="3225853"/>
                </a:cubicBezTo>
                <a:cubicBezTo>
                  <a:pt x="5053121" y="3208581"/>
                  <a:pt x="5046350" y="3170684"/>
                  <a:pt x="5026798" y="3147640"/>
                </a:cubicBezTo>
                <a:cubicBezTo>
                  <a:pt x="4987042" y="3100783"/>
                  <a:pt x="4977507" y="3103928"/>
                  <a:pt x="4975717" y="3111309"/>
                </a:cubicBezTo>
                <a:lnTo>
                  <a:pt x="4975680" y="3117694"/>
                </a:lnTo>
                <a:lnTo>
                  <a:pt x="4971107" y="3100402"/>
                </a:lnTo>
                <a:cubicBezTo>
                  <a:pt x="4965256" y="3080465"/>
                  <a:pt x="4952860" y="3042070"/>
                  <a:pt x="4927258" y="2971660"/>
                </a:cubicBezTo>
                <a:cubicBezTo>
                  <a:pt x="4894077" y="2952107"/>
                  <a:pt x="4859527" y="2935495"/>
                  <a:pt x="4827716" y="2913000"/>
                </a:cubicBezTo>
                <a:cubicBezTo>
                  <a:pt x="4790143" y="2886429"/>
                  <a:pt x="4752102" y="2839110"/>
                  <a:pt x="4711586" y="2815234"/>
                </a:cubicBezTo>
                <a:cubicBezTo>
                  <a:pt x="4670745" y="2791166"/>
                  <a:pt x="4600506" y="2783637"/>
                  <a:pt x="4562275" y="2776127"/>
                </a:cubicBezTo>
                <a:cubicBezTo>
                  <a:pt x="4435555" y="2751234"/>
                  <a:pt x="4456417" y="2758127"/>
                  <a:pt x="4379784" y="2697914"/>
                </a:cubicBezTo>
                <a:cubicBezTo>
                  <a:pt x="4353483" y="2693486"/>
                  <a:pt x="4217091" y="2673103"/>
                  <a:pt x="4180704" y="2658807"/>
                </a:cubicBezTo>
                <a:cubicBezTo>
                  <a:pt x="4132772" y="2639977"/>
                  <a:pt x="4073916" y="2586101"/>
                  <a:pt x="4031392" y="2561041"/>
                </a:cubicBezTo>
                <a:cubicBezTo>
                  <a:pt x="4015751" y="2551824"/>
                  <a:pt x="3998212" y="2548005"/>
                  <a:pt x="3981622" y="2541488"/>
                </a:cubicBezTo>
                <a:cubicBezTo>
                  <a:pt x="3938362" y="2524491"/>
                  <a:pt x="3893142" y="2515417"/>
                  <a:pt x="3848901" y="2502381"/>
                </a:cubicBezTo>
                <a:cubicBezTo>
                  <a:pt x="3772088" y="2479748"/>
                  <a:pt x="3694061" y="2463275"/>
                  <a:pt x="3616640" y="2443721"/>
                </a:cubicBezTo>
                <a:cubicBezTo>
                  <a:pt x="3577649" y="2433874"/>
                  <a:pt x="3551960" y="2388334"/>
                  <a:pt x="3517099" y="2365508"/>
                </a:cubicBezTo>
                <a:cubicBezTo>
                  <a:pt x="3501814" y="2355498"/>
                  <a:pt x="3484400" y="2350426"/>
                  <a:pt x="3467330" y="2345955"/>
                </a:cubicBezTo>
                <a:cubicBezTo>
                  <a:pt x="3434492" y="2337354"/>
                  <a:pt x="3400774" y="2334177"/>
                  <a:pt x="3367789" y="2326401"/>
                </a:cubicBezTo>
                <a:cubicBezTo>
                  <a:pt x="3270620" y="2303497"/>
                  <a:pt x="3318272" y="2305152"/>
                  <a:pt x="3201888" y="2267742"/>
                </a:cubicBezTo>
                <a:cubicBezTo>
                  <a:pt x="3174684" y="2258998"/>
                  <a:pt x="3146293" y="2256249"/>
                  <a:pt x="3118937" y="2248188"/>
                </a:cubicBezTo>
                <a:cubicBezTo>
                  <a:pt x="3101972" y="2243190"/>
                  <a:pt x="3085983" y="2234298"/>
                  <a:pt x="3069168" y="2228635"/>
                </a:cubicBezTo>
                <a:cubicBezTo>
                  <a:pt x="3047245" y="2221252"/>
                  <a:pt x="3024731" y="2216465"/>
                  <a:pt x="3002807" y="2209082"/>
                </a:cubicBezTo>
                <a:cubicBezTo>
                  <a:pt x="2985992" y="2203419"/>
                  <a:pt x="2970002" y="2194527"/>
                  <a:pt x="2953037" y="2189528"/>
                </a:cubicBezTo>
                <a:cubicBezTo>
                  <a:pt x="2816194" y="2149208"/>
                  <a:pt x="2922941" y="2190567"/>
                  <a:pt x="2803726" y="2150422"/>
                </a:cubicBezTo>
                <a:cubicBezTo>
                  <a:pt x="2786911" y="2144759"/>
                  <a:pt x="2770770" y="2136531"/>
                  <a:pt x="2753956" y="2130869"/>
                </a:cubicBezTo>
                <a:cubicBezTo>
                  <a:pt x="2732033" y="2123486"/>
                  <a:pt x="2709518" y="2118698"/>
                  <a:pt x="2687595" y="2111315"/>
                </a:cubicBezTo>
                <a:cubicBezTo>
                  <a:pt x="2670781" y="2105653"/>
                  <a:pt x="2654640" y="2097425"/>
                  <a:pt x="2637825" y="2091762"/>
                </a:cubicBezTo>
                <a:cubicBezTo>
                  <a:pt x="2531266" y="2055878"/>
                  <a:pt x="2557928" y="2077997"/>
                  <a:pt x="2405564" y="2033102"/>
                </a:cubicBezTo>
                <a:cubicBezTo>
                  <a:pt x="2371633" y="2023105"/>
                  <a:pt x="2339204" y="2007031"/>
                  <a:pt x="2306024" y="1993996"/>
                </a:cubicBezTo>
                <a:cubicBezTo>
                  <a:pt x="1835970" y="1980960"/>
                  <a:pt x="1365563" y="1980053"/>
                  <a:pt x="895866" y="1954889"/>
                </a:cubicBezTo>
                <a:cubicBezTo>
                  <a:pt x="875946" y="1953822"/>
                  <a:pt x="863407" y="1927442"/>
                  <a:pt x="846095" y="1915782"/>
                </a:cubicBezTo>
                <a:cubicBezTo>
                  <a:pt x="824623" y="1901321"/>
                  <a:pt x="803917" y="1882783"/>
                  <a:pt x="779734" y="1876676"/>
                </a:cubicBezTo>
                <a:cubicBezTo>
                  <a:pt x="618090" y="1835851"/>
                  <a:pt x="651431" y="1827581"/>
                  <a:pt x="564063" y="1896229"/>
                </a:cubicBezTo>
                <a:lnTo>
                  <a:pt x="497703" y="1915782"/>
                </a:lnTo>
                <a:lnTo>
                  <a:pt x="431342" y="1935336"/>
                </a:lnTo>
                <a:cubicBezTo>
                  <a:pt x="201905" y="2002941"/>
                  <a:pt x="344154" y="1971461"/>
                  <a:pt x="0" y="1993996"/>
                </a:cubicBezTo>
                <a:cubicBezTo>
                  <a:pt x="5530" y="1980960"/>
                  <a:pt x="29323" y="1943058"/>
                  <a:pt x="33180" y="1915782"/>
                </a:cubicBezTo>
                <a:cubicBezTo>
                  <a:pt x="36458" y="1892602"/>
                  <a:pt x="11060" y="1876676"/>
                  <a:pt x="0" y="1857123"/>
                </a:cubicBezTo>
                <a:cubicBezTo>
                  <a:pt x="11060" y="1831051"/>
                  <a:pt x="15693" y="1799520"/>
                  <a:pt x="33180" y="1778909"/>
                </a:cubicBezTo>
                <a:cubicBezTo>
                  <a:pt x="50667" y="1758299"/>
                  <a:pt x="79417" y="1756745"/>
                  <a:pt x="99541" y="1739803"/>
                </a:cubicBezTo>
                <a:cubicBezTo>
                  <a:pt x="118632" y="1723730"/>
                  <a:pt x="132721" y="1700696"/>
                  <a:pt x="149311" y="1681143"/>
                </a:cubicBezTo>
                <a:cubicBezTo>
                  <a:pt x="132721" y="1674625"/>
                  <a:pt x="113196" y="1674465"/>
                  <a:pt x="99541" y="1661590"/>
                </a:cubicBezTo>
                <a:cubicBezTo>
                  <a:pt x="29569" y="1595613"/>
                  <a:pt x="75502" y="1603728"/>
                  <a:pt x="116131" y="1563823"/>
                </a:cubicBezTo>
                <a:cubicBezTo>
                  <a:pt x="134154" y="1546121"/>
                  <a:pt x="149311" y="1524717"/>
                  <a:pt x="165901" y="1505163"/>
                </a:cubicBezTo>
                <a:cubicBezTo>
                  <a:pt x="186852" y="1496932"/>
                  <a:pt x="260397" y="1481377"/>
                  <a:pt x="248851" y="1426950"/>
                </a:cubicBezTo>
                <a:cubicBezTo>
                  <a:pt x="244610" y="1406954"/>
                  <a:pt x="212737" y="1420272"/>
                  <a:pt x="199081" y="1407397"/>
                </a:cubicBezTo>
                <a:cubicBezTo>
                  <a:pt x="183511" y="1392716"/>
                  <a:pt x="176961" y="1368290"/>
                  <a:pt x="165901" y="1348737"/>
                </a:cubicBezTo>
                <a:cubicBezTo>
                  <a:pt x="165901" y="1348737"/>
                  <a:pt x="242263" y="1308769"/>
                  <a:pt x="265441" y="1270524"/>
                </a:cubicBezTo>
                <a:cubicBezTo>
                  <a:pt x="275607" y="1253752"/>
                  <a:pt x="254381" y="1231417"/>
                  <a:pt x="248851" y="1211864"/>
                </a:cubicBezTo>
                <a:cubicBezTo>
                  <a:pt x="122375" y="1122425"/>
                  <a:pt x="151570" y="1174410"/>
                  <a:pt x="232261" y="1133651"/>
                </a:cubicBezTo>
                <a:cubicBezTo>
                  <a:pt x="250588" y="1124393"/>
                  <a:pt x="265441" y="1107580"/>
                  <a:pt x="282032" y="1094544"/>
                </a:cubicBezTo>
                <a:cubicBezTo>
                  <a:pt x="400417" y="1071290"/>
                  <a:pt x="384372" y="1077646"/>
                  <a:pt x="514293" y="1035884"/>
                </a:cubicBezTo>
                <a:cubicBezTo>
                  <a:pt x="586582" y="1012648"/>
                  <a:pt x="601191" y="986613"/>
                  <a:pt x="696784" y="977224"/>
                </a:cubicBezTo>
                <a:cubicBezTo>
                  <a:pt x="851188" y="962059"/>
                  <a:pt x="1006466" y="964189"/>
                  <a:pt x="1161306" y="957671"/>
                </a:cubicBezTo>
                <a:cubicBezTo>
                  <a:pt x="1177896" y="964189"/>
                  <a:pt x="1195893" y="966998"/>
                  <a:pt x="1211077" y="977224"/>
                </a:cubicBezTo>
                <a:cubicBezTo>
                  <a:pt x="1235084" y="993393"/>
                  <a:pt x="1251398" y="1024923"/>
                  <a:pt x="1277437" y="1035884"/>
                </a:cubicBezTo>
                <a:cubicBezTo>
                  <a:pt x="1330548" y="1058240"/>
                  <a:pt x="1388038" y="1061955"/>
                  <a:pt x="1443338" y="1074991"/>
                </a:cubicBezTo>
                <a:cubicBezTo>
                  <a:pt x="1680979" y="1043870"/>
                  <a:pt x="1509588" y="1071459"/>
                  <a:pt x="1675599" y="1035884"/>
                </a:cubicBezTo>
                <a:cubicBezTo>
                  <a:pt x="1708695" y="1028792"/>
                  <a:pt x="1742249" y="1024638"/>
                  <a:pt x="1775140" y="1016331"/>
                </a:cubicBezTo>
                <a:cubicBezTo>
                  <a:pt x="1902185" y="984244"/>
                  <a:pt x="1993997" y="945987"/>
                  <a:pt x="2123532" y="899011"/>
                </a:cubicBezTo>
                <a:cubicBezTo>
                  <a:pt x="2340117" y="867103"/>
                  <a:pt x="2181681" y="896817"/>
                  <a:pt x="2322614" y="859905"/>
                </a:cubicBezTo>
                <a:cubicBezTo>
                  <a:pt x="2350139" y="852695"/>
                  <a:pt x="2379536" y="853133"/>
                  <a:pt x="2405564" y="840351"/>
                </a:cubicBezTo>
                <a:cubicBezTo>
                  <a:pt x="2679666" y="705744"/>
                  <a:pt x="2421693" y="811293"/>
                  <a:pt x="2571465" y="723032"/>
                </a:cubicBezTo>
                <a:cubicBezTo>
                  <a:pt x="2611573" y="699396"/>
                  <a:pt x="2645072" y="702720"/>
                  <a:pt x="2687595" y="683925"/>
                </a:cubicBezTo>
                <a:cubicBezTo>
                  <a:pt x="2710752" y="673691"/>
                  <a:pt x="2732483" y="659280"/>
                  <a:pt x="2753956" y="644818"/>
                </a:cubicBezTo>
                <a:cubicBezTo>
                  <a:pt x="2771268" y="633159"/>
                  <a:pt x="2783836" y="607347"/>
                  <a:pt x="2803726" y="605712"/>
                </a:cubicBezTo>
                <a:cubicBezTo>
                  <a:pt x="3024460" y="587562"/>
                  <a:pt x="3246129" y="592676"/>
                  <a:pt x="3467330" y="586159"/>
                </a:cubicBezTo>
                <a:close/>
                <a:moveTo>
                  <a:pt x="5069517" y="536757"/>
                </a:moveTo>
                <a:lnTo>
                  <a:pt x="5070467" y="536980"/>
                </a:lnTo>
                <a:cubicBezTo>
                  <a:pt x="5074377" y="538005"/>
                  <a:pt x="5077504" y="538844"/>
                  <a:pt x="5077684" y="538903"/>
                </a:cubicBezTo>
                <a:close/>
                <a:moveTo>
                  <a:pt x="4098125" y="225503"/>
                </a:moveTo>
                <a:lnTo>
                  <a:pt x="4101104" y="226604"/>
                </a:lnTo>
                <a:cubicBezTo>
                  <a:pt x="4107820" y="229179"/>
                  <a:pt x="4111838" y="230850"/>
                  <a:pt x="4098307" y="225575"/>
                </a:cubicBezTo>
                <a:close/>
                <a:moveTo>
                  <a:pt x="2546810" y="0"/>
                </a:moveTo>
                <a:cubicBezTo>
                  <a:pt x="2600643" y="5794"/>
                  <a:pt x="2593210" y="5745"/>
                  <a:pt x="2652987" y="8370"/>
                </a:cubicBezTo>
                <a:cubicBezTo>
                  <a:pt x="2686246" y="9830"/>
                  <a:pt x="2693886" y="5218"/>
                  <a:pt x="2736952" y="12055"/>
                </a:cubicBezTo>
                <a:cubicBezTo>
                  <a:pt x="2806513" y="23099"/>
                  <a:pt x="2875719" y="38200"/>
                  <a:pt x="2945103" y="51274"/>
                </a:cubicBezTo>
                <a:cubicBezTo>
                  <a:pt x="2952226" y="54333"/>
                  <a:pt x="2960137" y="56673"/>
                  <a:pt x="2966474" y="60452"/>
                </a:cubicBezTo>
                <a:cubicBezTo>
                  <a:pt x="2976492" y="66429"/>
                  <a:pt x="2982417" y="75214"/>
                  <a:pt x="2993567" y="80184"/>
                </a:cubicBezTo>
                <a:cubicBezTo>
                  <a:pt x="3016307" y="90322"/>
                  <a:pt x="3041806" y="96586"/>
                  <a:pt x="3065924" y="104787"/>
                </a:cubicBezTo>
                <a:cubicBezTo>
                  <a:pt x="3173318" y="119995"/>
                  <a:pt x="3095642" y="110210"/>
                  <a:pt x="3171261" y="117653"/>
                </a:cubicBezTo>
                <a:cubicBezTo>
                  <a:pt x="3186335" y="119137"/>
                  <a:pt x="3201489" y="121339"/>
                  <a:pt x="3216525" y="122525"/>
                </a:cubicBezTo>
                <a:cubicBezTo>
                  <a:pt x="3274602" y="127103"/>
                  <a:pt x="3317222" y="126947"/>
                  <a:pt x="3377052" y="128335"/>
                </a:cubicBezTo>
                <a:cubicBezTo>
                  <a:pt x="3475083" y="141380"/>
                  <a:pt x="3403097" y="133302"/>
                  <a:pt x="3467581" y="138078"/>
                </a:cubicBezTo>
                <a:cubicBezTo>
                  <a:pt x="3480176" y="139011"/>
                  <a:pt x="3493275" y="141878"/>
                  <a:pt x="3505441" y="141388"/>
                </a:cubicBezTo>
                <a:cubicBezTo>
                  <a:pt x="3633557" y="136234"/>
                  <a:pt x="3513888" y="136226"/>
                  <a:pt x="3584525" y="130027"/>
                </a:cubicBezTo>
                <a:cubicBezTo>
                  <a:pt x="3603440" y="128366"/>
                  <a:pt x="3618248" y="132283"/>
                  <a:pt x="3638033" y="131964"/>
                </a:cubicBezTo>
                <a:cubicBezTo>
                  <a:pt x="3648809" y="131789"/>
                  <a:pt x="3659126" y="130521"/>
                  <a:pt x="3669331" y="129217"/>
                </a:cubicBezTo>
                <a:cubicBezTo>
                  <a:pt x="3677558" y="128165"/>
                  <a:pt x="3684277" y="123413"/>
                  <a:pt x="3693224" y="124909"/>
                </a:cubicBezTo>
                <a:cubicBezTo>
                  <a:pt x="3792515" y="141507"/>
                  <a:pt x="3891222" y="163544"/>
                  <a:pt x="3990221" y="182861"/>
                </a:cubicBezTo>
                <a:cubicBezTo>
                  <a:pt x="4021960" y="195468"/>
                  <a:pt x="4045598" y="204828"/>
                  <a:pt x="4062994" y="211695"/>
                </a:cubicBezTo>
                <a:lnTo>
                  <a:pt x="4098125" y="225503"/>
                </a:lnTo>
                <a:lnTo>
                  <a:pt x="4090863" y="222820"/>
                </a:lnTo>
                <a:cubicBezTo>
                  <a:pt x="4082309" y="219870"/>
                  <a:pt x="4084389" y="221689"/>
                  <a:pt x="4147221" y="248677"/>
                </a:cubicBezTo>
                <a:cubicBezTo>
                  <a:pt x="4163622" y="255721"/>
                  <a:pt x="4180968" y="261552"/>
                  <a:pt x="4197368" y="268597"/>
                </a:cubicBezTo>
                <a:cubicBezTo>
                  <a:pt x="4224654" y="280316"/>
                  <a:pt x="4236303" y="287356"/>
                  <a:pt x="4260639" y="300630"/>
                </a:cubicBezTo>
                <a:cubicBezTo>
                  <a:pt x="4296218" y="320036"/>
                  <a:pt x="4336251" y="335265"/>
                  <a:pt x="4374057" y="352583"/>
                </a:cubicBezTo>
                <a:cubicBezTo>
                  <a:pt x="4422377" y="374717"/>
                  <a:pt x="4474264" y="392540"/>
                  <a:pt x="4524495" y="412342"/>
                </a:cubicBezTo>
                <a:cubicBezTo>
                  <a:pt x="4550718" y="422680"/>
                  <a:pt x="4577321" y="432488"/>
                  <a:pt x="4603416" y="443002"/>
                </a:cubicBezTo>
                <a:lnTo>
                  <a:pt x="4613527" y="447345"/>
                </a:lnTo>
                <a:lnTo>
                  <a:pt x="4941258" y="502406"/>
                </a:lnTo>
                <a:cubicBezTo>
                  <a:pt x="5015247" y="522303"/>
                  <a:pt x="5051458" y="531972"/>
                  <a:pt x="5067218" y="536152"/>
                </a:cubicBezTo>
                <a:lnTo>
                  <a:pt x="5069517" y="536757"/>
                </a:lnTo>
                <a:lnTo>
                  <a:pt x="5054965" y="533342"/>
                </a:lnTo>
                <a:cubicBezTo>
                  <a:pt x="5058222" y="534547"/>
                  <a:pt x="5075679" y="539751"/>
                  <a:pt x="5124663" y="553695"/>
                </a:cubicBezTo>
                <a:cubicBezTo>
                  <a:pt x="5143841" y="559153"/>
                  <a:pt x="5163936" y="563954"/>
                  <a:pt x="5183113" y="569414"/>
                </a:cubicBezTo>
                <a:cubicBezTo>
                  <a:pt x="5215022" y="578496"/>
                  <a:pt x="5228884" y="583599"/>
                  <a:pt x="5257675" y="593398"/>
                </a:cubicBezTo>
                <a:cubicBezTo>
                  <a:pt x="5299764" y="607723"/>
                  <a:pt x="5346348" y="619866"/>
                  <a:pt x="5390685" y="633101"/>
                </a:cubicBezTo>
                <a:cubicBezTo>
                  <a:pt x="5447352" y="650016"/>
                  <a:pt x="5507502" y="664602"/>
                  <a:pt x="5566034" y="680257"/>
                </a:cubicBezTo>
                <a:cubicBezTo>
                  <a:pt x="5596590" y="688429"/>
                  <a:pt x="5627510" y="696311"/>
                  <a:pt x="5657943" y="704580"/>
                </a:cubicBezTo>
                <a:cubicBezTo>
                  <a:pt x="5674824" y="709166"/>
                  <a:pt x="5691076" y="714197"/>
                  <a:pt x="5707925" y="718808"/>
                </a:cubicBezTo>
                <a:cubicBezTo>
                  <a:pt x="5751803" y="730814"/>
                  <a:pt x="5772541" y="733822"/>
                  <a:pt x="5825237" y="747602"/>
                </a:cubicBezTo>
                <a:cubicBezTo>
                  <a:pt x="5850802" y="754286"/>
                  <a:pt x="5874821" y="762116"/>
                  <a:pt x="5900211" y="768943"/>
                </a:cubicBezTo>
                <a:cubicBezTo>
                  <a:pt x="6012258" y="799076"/>
                  <a:pt x="5864295" y="756687"/>
                  <a:pt x="5992531" y="790623"/>
                </a:cubicBezTo>
                <a:cubicBezTo>
                  <a:pt x="6007001" y="794453"/>
                  <a:pt x="6020208" y="799116"/>
                  <a:pt x="6034046" y="803361"/>
                </a:cubicBezTo>
                <a:cubicBezTo>
                  <a:pt x="6077121" y="816578"/>
                  <a:pt x="6123572" y="827683"/>
                  <a:pt x="6167469" y="840422"/>
                </a:cubicBezTo>
                <a:cubicBezTo>
                  <a:pt x="6186574" y="845966"/>
                  <a:pt x="6226910" y="861546"/>
                  <a:pt x="6241617" y="867050"/>
                </a:cubicBezTo>
                <a:cubicBezTo>
                  <a:pt x="6266883" y="872401"/>
                  <a:pt x="6292191" y="877680"/>
                  <a:pt x="6317416" y="883106"/>
                </a:cubicBezTo>
                <a:lnTo>
                  <a:pt x="6351442" y="890467"/>
                </a:lnTo>
                <a:lnTo>
                  <a:pt x="6378475" y="892541"/>
                </a:lnTo>
                <a:cubicBezTo>
                  <a:pt x="6386694" y="893046"/>
                  <a:pt x="6394435" y="893273"/>
                  <a:pt x="6402085" y="893485"/>
                </a:cubicBezTo>
                <a:cubicBezTo>
                  <a:pt x="6408252" y="893656"/>
                  <a:pt x="6412829" y="892893"/>
                  <a:pt x="6419847" y="893692"/>
                </a:cubicBezTo>
                <a:cubicBezTo>
                  <a:pt x="6497739" y="902571"/>
                  <a:pt x="6575826" y="912682"/>
                  <a:pt x="6653815" y="922178"/>
                </a:cubicBezTo>
                <a:cubicBezTo>
                  <a:pt x="6705335" y="931247"/>
                  <a:pt x="6730546" y="935658"/>
                  <a:pt x="6741516" y="937568"/>
                </a:cubicBezTo>
                <a:lnTo>
                  <a:pt x="6743105" y="937843"/>
                </a:lnTo>
                <a:lnTo>
                  <a:pt x="6733014" y="936251"/>
                </a:lnTo>
                <a:cubicBezTo>
                  <a:pt x="6735303" y="936776"/>
                  <a:pt x="6747492" y="939111"/>
                  <a:pt x="6781650" y="945409"/>
                </a:cubicBezTo>
                <a:cubicBezTo>
                  <a:pt x="6795023" y="947876"/>
                  <a:pt x="6808977" y="950107"/>
                  <a:pt x="6822350" y="952574"/>
                </a:cubicBezTo>
                <a:cubicBezTo>
                  <a:pt x="6844602" y="956678"/>
                  <a:pt x="6854341" y="958902"/>
                  <a:pt x="6874519" y="963217"/>
                </a:cubicBezTo>
                <a:cubicBezTo>
                  <a:pt x="6904019" y="969525"/>
                  <a:pt x="6936432" y="975088"/>
                  <a:pt x="6967389" y="981024"/>
                </a:cubicBezTo>
                <a:cubicBezTo>
                  <a:pt x="7006954" y="988610"/>
                  <a:pt x="7048739" y="995377"/>
                  <a:pt x="7089490" y="1002517"/>
                </a:cubicBezTo>
                <a:cubicBezTo>
                  <a:pt x="7110765" y="1006245"/>
                  <a:pt x="7132267" y="1009870"/>
                  <a:pt x="7153464" y="1013633"/>
                </a:cubicBezTo>
                <a:cubicBezTo>
                  <a:pt x="7165222" y="1015720"/>
                  <a:pt x="7176580" y="1017964"/>
                  <a:pt x="7188318" y="1020060"/>
                </a:cubicBezTo>
                <a:cubicBezTo>
                  <a:pt x="7218886" y="1025517"/>
                  <a:pt x="7233162" y="1027078"/>
                  <a:pt x="7269831" y="1033387"/>
                </a:cubicBezTo>
                <a:cubicBezTo>
                  <a:pt x="7287619" y="1036448"/>
                  <a:pt x="7304433" y="1039915"/>
                  <a:pt x="7322112" y="1043027"/>
                </a:cubicBezTo>
                <a:cubicBezTo>
                  <a:pt x="7400134" y="1056762"/>
                  <a:pt x="7296938" y="1037632"/>
                  <a:pt x="7386198" y="1053140"/>
                </a:cubicBezTo>
                <a:cubicBezTo>
                  <a:pt x="7396270" y="1054891"/>
                  <a:pt x="7405536" y="1056934"/>
                  <a:pt x="7415206" y="1058831"/>
                </a:cubicBezTo>
                <a:cubicBezTo>
                  <a:pt x="7445304" y="1064735"/>
                  <a:pt x="7477561" y="1069898"/>
                  <a:pt x="7508187" y="1075635"/>
                </a:cubicBezTo>
                <a:cubicBezTo>
                  <a:pt x="7521517" y="1078133"/>
                  <a:pt x="7549904" y="1084887"/>
                  <a:pt x="7560244" y="1087281"/>
                </a:cubicBezTo>
                <a:cubicBezTo>
                  <a:pt x="7577746" y="1089827"/>
                  <a:pt x="7595271" y="1092345"/>
                  <a:pt x="7612749" y="1094918"/>
                </a:cubicBezTo>
                <a:cubicBezTo>
                  <a:pt x="7659433" y="1101790"/>
                  <a:pt x="7705781" y="1109101"/>
                  <a:pt x="7752725" y="1115616"/>
                </a:cubicBezTo>
                <a:lnTo>
                  <a:pt x="8173215" y="1172701"/>
                </a:lnTo>
                <a:cubicBezTo>
                  <a:pt x="8253190" y="1182107"/>
                  <a:pt x="8333277" y="1191960"/>
                  <a:pt x="8413140" y="1200920"/>
                </a:cubicBezTo>
                <a:cubicBezTo>
                  <a:pt x="8431078" y="1202933"/>
                  <a:pt x="8448243" y="1203872"/>
                  <a:pt x="8465981" y="1205550"/>
                </a:cubicBezTo>
                <a:cubicBezTo>
                  <a:pt x="8491289" y="1207944"/>
                  <a:pt x="8516800" y="1210603"/>
                  <a:pt x="8542209" y="1213129"/>
                </a:cubicBezTo>
                <a:cubicBezTo>
                  <a:pt x="8679682" y="1229545"/>
                  <a:pt x="8655061" y="1227241"/>
                  <a:pt x="8747056" y="1236926"/>
                </a:cubicBezTo>
                <a:cubicBezTo>
                  <a:pt x="8848441" y="1247600"/>
                  <a:pt x="8814869" y="1240397"/>
                  <a:pt x="8858137" y="1250933"/>
                </a:cubicBezTo>
                <a:cubicBezTo>
                  <a:pt x="8856001" y="1252357"/>
                  <a:pt x="8843097" y="1253290"/>
                  <a:pt x="8851730" y="1255206"/>
                </a:cubicBezTo>
                <a:cubicBezTo>
                  <a:pt x="8872116" y="1259730"/>
                  <a:pt x="8898573" y="1261590"/>
                  <a:pt x="8921774" y="1265054"/>
                </a:cubicBezTo>
                <a:cubicBezTo>
                  <a:pt x="8927867" y="1265963"/>
                  <a:pt x="8933392" y="1267196"/>
                  <a:pt x="8939201" y="1268268"/>
                </a:cubicBezTo>
                <a:cubicBezTo>
                  <a:pt x="8933280" y="1268198"/>
                  <a:pt x="8927067" y="1268020"/>
                  <a:pt x="8921438" y="1268060"/>
                </a:cubicBezTo>
                <a:cubicBezTo>
                  <a:pt x="8898335" y="1268225"/>
                  <a:pt x="8888471" y="1269504"/>
                  <a:pt x="8862190" y="1267703"/>
                </a:cubicBezTo>
                <a:cubicBezTo>
                  <a:pt x="8852703" y="1267053"/>
                  <a:pt x="8823252" y="1263391"/>
                  <a:pt x="8832846" y="1265020"/>
                </a:cubicBezTo>
                <a:cubicBezTo>
                  <a:pt x="8857378" y="1269184"/>
                  <a:pt x="8883439" y="1272077"/>
                  <a:pt x="8908737" y="1275605"/>
                </a:cubicBezTo>
                <a:lnTo>
                  <a:pt x="9166089" y="1307039"/>
                </a:lnTo>
                <a:lnTo>
                  <a:pt x="9306513" y="1323728"/>
                </a:lnTo>
                <a:cubicBezTo>
                  <a:pt x="9313526" y="1324671"/>
                  <a:pt x="9294918" y="1323692"/>
                  <a:pt x="9288750" y="1323521"/>
                </a:cubicBezTo>
                <a:cubicBezTo>
                  <a:pt x="9281101" y="1323307"/>
                  <a:pt x="9271866" y="1322439"/>
                  <a:pt x="9265141" y="1322577"/>
                </a:cubicBezTo>
                <a:cubicBezTo>
                  <a:pt x="9248352" y="1322920"/>
                  <a:pt x="9247256" y="1324336"/>
                  <a:pt x="9240971" y="1326642"/>
                </a:cubicBezTo>
                <a:cubicBezTo>
                  <a:pt x="9246743" y="1328047"/>
                  <a:pt x="9252061" y="1329528"/>
                  <a:pt x="9258285" y="1330858"/>
                </a:cubicBezTo>
                <a:cubicBezTo>
                  <a:pt x="9263745" y="1332026"/>
                  <a:pt x="9270421" y="1332873"/>
                  <a:pt x="9275713" y="1334071"/>
                </a:cubicBezTo>
                <a:cubicBezTo>
                  <a:pt x="9284080" y="1335967"/>
                  <a:pt x="9290941" y="1338056"/>
                  <a:pt x="9298762" y="1340027"/>
                </a:cubicBezTo>
                <a:cubicBezTo>
                  <a:pt x="9304401" y="1341448"/>
                  <a:pt x="9310305" y="1342837"/>
                  <a:pt x="9316077" y="1344242"/>
                </a:cubicBezTo>
                <a:cubicBezTo>
                  <a:pt x="9316077" y="1344242"/>
                  <a:pt x="9289657" y="1341429"/>
                  <a:pt x="9280774" y="1341824"/>
                </a:cubicBezTo>
                <a:cubicBezTo>
                  <a:pt x="9271892" y="1342218"/>
                  <a:pt x="9272177" y="1344785"/>
                  <a:pt x="9268409" y="1346362"/>
                </a:cubicBezTo>
                <a:cubicBezTo>
                  <a:pt x="9257788" y="1350807"/>
                  <a:pt x="9265405" y="1349082"/>
                  <a:pt x="9255596" y="1354909"/>
                </a:cubicBezTo>
                <a:cubicBezTo>
                  <a:pt x="9254143" y="1355771"/>
                  <a:pt x="9253355" y="1356838"/>
                  <a:pt x="9249413" y="1357178"/>
                </a:cubicBezTo>
                <a:cubicBezTo>
                  <a:pt x="9244918" y="1357565"/>
                  <a:pt x="9237352" y="1356957"/>
                  <a:pt x="9231650" y="1356971"/>
                </a:cubicBezTo>
                <a:cubicBezTo>
                  <a:pt x="9221524" y="1356996"/>
                  <a:pt x="9211863" y="1357185"/>
                  <a:pt x="9201969" y="1357293"/>
                </a:cubicBezTo>
                <a:cubicBezTo>
                  <a:pt x="9185873" y="1355960"/>
                  <a:pt x="9159309" y="1353343"/>
                  <a:pt x="9148904" y="1354668"/>
                </a:cubicBezTo>
                <a:cubicBezTo>
                  <a:pt x="9138354" y="1356011"/>
                  <a:pt x="9136540" y="1359205"/>
                  <a:pt x="9130357" y="1361475"/>
                </a:cubicBezTo>
                <a:cubicBezTo>
                  <a:pt x="9132193" y="1362722"/>
                  <a:pt x="9132109" y="1363907"/>
                  <a:pt x="9135867" y="1365218"/>
                </a:cubicBezTo>
                <a:cubicBezTo>
                  <a:pt x="9143911" y="1368023"/>
                  <a:pt x="9159129" y="1370531"/>
                  <a:pt x="9170609" y="1372647"/>
                </a:cubicBezTo>
                <a:lnTo>
                  <a:pt x="9135306" y="1370228"/>
                </a:lnTo>
                <a:cubicBezTo>
                  <a:pt x="9119964" y="1369177"/>
                  <a:pt x="9103655" y="1367387"/>
                  <a:pt x="9088312" y="1366336"/>
                </a:cubicBezTo>
                <a:cubicBezTo>
                  <a:pt x="9079991" y="1365765"/>
                  <a:pt x="9072778" y="1365812"/>
                  <a:pt x="9064702" y="1365391"/>
                </a:cubicBezTo>
                <a:cubicBezTo>
                  <a:pt x="9058991" y="1365093"/>
                  <a:pt x="9052243" y="1364242"/>
                  <a:pt x="9047050" y="1364181"/>
                </a:cubicBezTo>
                <a:cubicBezTo>
                  <a:pt x="9040083" y="1364100"/>
                  <a:pt x="9035133" y="1364711"/>
                  <a:pt x="9029175" y="1364976"/>
                </a:cubicBezTo>
                <a:lnTo>
                  <a:pt x="9046490" y="1369192"/>
                </a:lnTo>
                <a:lnTo>
                  <a:pt x="9081121" y="1377623"/>
                </a:lnTo>
                <a:cubicBezTo>
                  <a:pt x="9075236" y="1377220"/>
                  <a:pt x="9069510" y="1376944"/>
                  <a:pt x="9063469" y="1376414"/>
                </a:cubicBezTo>
                <a:cubicBezTo>
                  <a:pt x="9020149" y="1372619"/>
                  <a:pt x="9030238" y="1372718"/>
                  <a:pt x="8981395" y="1368098"/>
                </a:cubicBezTo>
                <a:cubicBezTo>
                  <a:pt x="8975311" y="1367522"/>
                  <a:pt x="8969628" y="1367292"/>
                  <a:pt x="8963744" y="1366889"/>
                </a:cubicBezTo>
                <a:cubicBezTo>
                  <a:pt x="8948117" y="1365257"/>
                  <a:pt x="8932374" y="1363461"/>
                  <a:pt x="8916862" y="1361993"/>
                </a:cubicBezTo>
                <a:cubicBezTo>
                  <a:pt x="8899582" y="1360359"/>
                  <a:pt x="8894731" y="1361150"/>
                  <a:pt x="8875713" y="1358838"/>
                </a:cubicBezTo>
                <a:lnTo>
                  <a:pt x="8526034" y="1315568"/>
                </a:lnTo>
                <a:lnTo>
                  <a:pt x="8563266" y="1321850"/>
                </a:lnTo>
                <a:lnTo>
                  <a:pt x="8766907" y="1354979"/>
                </a:lnTo>
                <a:cubicBezTo>
                  <a:pt x="8777049" y="1356919"/>
                  <a:pt x="8749761" y="1355772"/>
                  <a:pt x="8740679" y="1355793"/>
                </a:cubicBezTo>
                <a:cubicBezTo>
                  <a:pt x="8729413" y="1355817"/>
                  <a:pt x="8715966" y="1354239"/>
                  <a:pt x="8705982" y="1355115"/>
                </a:cubicBezTo>
                <a:cubicBezTo>
                  <a:pt x="8681060" y="1357304"/>
                  <a:pt x="8679089" y="1361108"/>
                  <a:pt x="8669223" y="1367652"/>
                </a:cubicBezTo>
                <a:cubicBezTo>
                  <a:pt x="8677415" y="1370905"/>
                  <a:pt x="8684921" y="1374386"/>
                  <a:pt x="8693801" y="1377409"/>
                </a:cubicBezTo>
                <a:cubicBezTo>
                  <a:pt x="8701591" y="1380060"/>
                  <a:pt x="8711257" y="1381776"/>
                  <a:pt x="8718792" y="1384523"/>
                </a:cubicBezTo>
                <a:cubicBezTo>
                  <a:pt x="8730705" y="1388865"/>
                  <a:pt x="8740342" y="1393832"/>
                  <a:pt x="8751426" y="1398413"/>
                </a:cubicBezTo>
                <a:cubicBezTo>
                  <a:pt x="8759420" y="1401717"/>
                  <a:pt x="8767811" y="1404917"/>
                  <a:pt x="8776005" y="1408169"/>
                </a:cubicBezTo>
                <a:cubicBezTo>
                  <a:pt x="8776005" y="1408169"/>
                  <a:pt x="8737610" y="1402794"/>
                  <a:pt x="8724372" y="1404512"/>
                </a:cubicBezTo>
                <a:cubicBezTo>
                  <a:pt x="8711134" y="1406229"/>
                  <a:pt x="8710924" y="1412953"/>
                  <a:pt x="8704962" y="1417387"/>
                </a:cubicBezTo>
                <a:cubicBezTo>
                  <a:pt x="8688152" y="1429885"/>
                  <a:pt x="8699847" y="1424766"/>
                  <a:pt x="8683900" y="1440832"/>
                </a:cubicBezTo>
                <a:cubicBezTo>
                  <a:pt x="8681539" y="1443211"/>
                  <a:pt x="8680109" y="1446075"/>
                  <a:pt x="8674194" y="1447269"/>
                </a:cubicBezTo>
                <a:cubicBezTo>
                  <a:pt x="8667449" y="1448630"/>
                  <a:pt x="8656404" y="1447611"/>
                  <a:pt x="8647966" y="1448083"/>
                </a:cubicBezTo>
                <a:cubicBezTo>
                  <a:pt x="8632979" y="1448923"/>
                  <a:pt x="8618639" y="1450163"/>
                  <a:pt x="8603976" y="1451201"/>
                </a:cubicBezTo>
                <a:cubicBezTo>
                  <a:pt x="8580491" y="1448928"/>
                  <a:pt x="8541835" y="1444079"/>
                  <a:pt x="8526115" y="1448358"/>
                </a:cubicBezTo>
                <a:cubicBezTo>
                  <a:pt x="8510176" y="1452697"/>
                  <a:pt x="8506704" y="1461233"/>
                  <a:pt x="8496998" y="1467670"/>
                </a:cubicBezTo>
                <a:cubicBezTo>
                  <a:pt x="8499409" y="1470810"/>
                  <a:pt x="8498992" y="1473932"/>
                  <a:pt x="8504228" y="1477089"/>
                </a:cubicBezTo>
                <a:cubicBezTo>
                  <a:pt x="8515440" y="1483848"/>
                  <a:pt x="8537335" y="1489273"/>
                  <a:pt x="8553798" y="1493960"/>
                </a:cubicBezTo>
                <a:lnTo>
                  <a:pt x="8502165" y="1490302"/>
                </a:lnTo>
                <a:cubicBezTo>
                  <a:pt x="8479725" y="1488712"/>
                  <a:pt x="8456038" y="1485253"/>
                  <a:pt x="8433598" y="1483664"/>
                </a:cubicBezTo>
                <a:cubicBezTo>
                  <a:pt x="8421427" y="1482802"/>
                  <a:pt x="8410746" y="1483477"/>
                  <a:pt x="8398901" y="1482988"/>
                </a:cubicBezTo>
                <a:cubicBezTo>
                  <a:pt x="8390526" y="1482641"/>
                  <a:pt x="8380753" y="1480920"/>
                  <a:pt x="8373085" y="1481158"/>
                </a:cubicBezTo>
                <a:cubicBezTo>
                  <a:pt x="8362797" y="1481478"/>
                  <a:pt x="8355324" y="1483463"/>
                  <a:pt x="8346444" y="1484614"/>
                </a:cubicBezTo>
                <a:lnTo>
                  <a:pt x="8371021" y="1494372"/>
                </a:lnTo>
                <a:lnTo>
                  <a:pt x="8420179" y="1513885"/>
                </a:lnTo>
                <a:cubicBezTo>
                  <a:pt x="8411573" y="1513275"/>
                  <a:pt x="8403170" y="1512986"/>
                  <a:pt x="8394363" y="1512056"/>
                </a:cubicBezTo>
                <a:cubicBezTo>
                  <a:pt x="8331207" y="1505392"/>
                  <a:pt x="8346111" y="1504883"/>
                  <a:pt x="8274987" y="1496475"/>
                </a:cubicBezTo>
                <a:cubicBezTo>
                  <a:pt x="8266127" y="1495428"/>
                  <a:pt x="8257777" y="1495255"/>
                  <a:pt x="8249171" y="1494647"/>
                </a:cubicBezTo>
                <a:cubicBezTo>
                  <a:pt x="8226453" y="1491552"/>
                  <a:pt x="8203605" y="1488035"/>
                  <a:pt x="8181017" y="1485365"/>
                </a:cubicBezTo>
                <a:cubicBezTo>
                  <a:pt x="8155855" y="1482390"/>
                  <a:pt x="8148481" y="1484842"/>
                  <a:pt x="8120916" y="1480217"/>
                </a:cubicBezTo>
                <a:lnTo>
                  <a:pt x="7493882" y="1372566"/>
                </a:lnTo>
                <a:cubicBezTo>
                  <a:pt x="7493882" y="1372566"/>
                  <a:pt x="7461173" y="1362577"/>
                  <a:pt x="7443899" y="1358338"/>
                </a:cubicBezTo>
                <a:cubicBezTo>
                  <a:pt x="7421880" y="1352933"/>
                  <a:pt x="7398980" y="1348681"/>
                  <a:pt x="7376569" y="1343771"/>
                </a:cubicBezTo>
                <a:lnTo>
                  <a:pt x="7317707" y="1330696"/>
                </a:lnTo>
                <a:cubicBezTo>
                  <a:pt x="7297224" y="1326864"/>
                  <a:pt x="7268448" y="1321514"/>
                  <a:pt x="7235234" y="1315328"/>
                </a:cubicBezTo>
                <a:lnTo>
                  <a:pt x="7227921" y="1313961"/>
                </a:lnTo>
                <a:lnTo>
                  <a:pt x="7227833" y="1314086"/>
                </a:lnTo>
                <a:cubicBezTo>
                  <a:pt x="7222903" y="1322317"/>
                  <a:pt x="7226128" y="1322139"/>
                  <a:pt x="7213168" y="1343767"/>
                </a:cubicBezTo>
                <a:cubicBezTo>
                  <a:pt x="7210610" y="1348036"/>
                  <a:pt x="7208809" y="1353020"/>
                  <a:pt x="7203242" y="1355693"/>
                </a:cubicBezTo>
                <a:cubicBezTo>
                  <a:pt x="7196894" y="1358739"/>
                  <a:pt x="7187073" y="1358259"/>
                  <a:pt x="7179349" y="1360001"/>
                </a:cubicBezTo>
                <a:cubicBezTo>
                  <a:pt x="7165630" y="1363092"/>
                  <a:pt x="7152426" y="1366784"/>
                  <a:pt x="7138965" y="1370177"/>
                </a:cubicBezTo>
                <a:cubicBezTo>
                  <a:pt x="7118103" y="1368979"/>
                  <a:pt x="7083958" y="1365144"/>
                  <a:pt x="7068967" y="1374109"/>
                </a:cubicBezTo>
                <a:cubicBezTo>
                  <a:pt x="7053767" y="1383200"/>
                  <a:pt x="7049115" y="1397961"/>
                  <a:pt x="7039188" y="1409887"/>
                </a:cubicBezTo>
                <a:cubicBezTo>
                  <a:pt x="7040816" y="1414902"/>
                  <a:pt x="7039887" y="1420207"/>
                  <a:pt x="7044070" y="1424935"/>
                </a:cubicBezTo>
                <a:cubicBezTo>
                  <a:pt x="7053027" y="1435059"/>
                  <a:pt x="7071893" y="1441742"/>
                  <a:pt x="7085971" y="1447788"/>
                </a:cubicBezTo>
                <a:lnTo>
                  <a:pt x="7039866" y="1447413"/>
                </a:lnTo>
                <a:cubicBezTo>
                  <a:pt x="7019828" y="1447250"/>
                  <a:pt x="6998991" y="1444078"/>
                  <a:pt x="6978953" y="1443915"/>
                </a:cubicBezTo>
                <a:cubicBezTo>
                  <a:pt x="6968086" y="1443827"/>
                  <a:pt x="6958294" y="1446161"/>
                  <a:pt x="6947655" y="1446661"/>
                </a:cubicBezTo>
                <a:cubicBezTo>
                  <a:pt x="6940134" y="1447016"/>
                  <a:pt x="6931588" y="1445214"/>
                  <a:pt x="6924603" y="1446474"/>
                </a:cubicBezTo>
                <a:cubicBezTo>
                  <a:pt x="6915231" y="1448163"/>
                  <a:pt x="6908114" y="1452343"/>
                  <a:pt x="6899869" y="1455277"/>
                </a:cubicBezTo>
                <a:lnTo>
                  <a:pt x="6920399" y="1468952"/>
                </a:lnTo>
                <a:lnTo>
                  <a:pt x="6961459" y="1496302"/>
                </a:lnTo>
                <a:cubicBezTo>
                  <a:pt x="6953775" y="1496240"/>
                  <a:pt x="6946218" y="1496692"/>
                  <a:pt x="6938407" y="1496113"/>
                </a:cubicBezTo>
                <a:cubicBezTo>
                  <a:pt x="6882399" y="1491966"/>
                  <a:pt x="6895983" y="1489442"/>
                  <a:pt x="6833070" y="1483248"/>
                </a:cubicBezTo>
                <a:cubicBezTo>
                  <a:pt x="6825234" y="1482477"/>
                  <a:pt x="6817702" y="1483123"/>
                  <a:pt x="6810018" y="1483060"/>
                </a:cubicBezTo>
                <a:cubicBezTo>
                  <a:pt x="6789994" y="1480396"/>
                  <a:pt x="6769927" y="1477033"/>
                  <a:pt x="6749946" y="1475067"/>
                </a:cubicBezTo>
                <a:cubicBezTo>
                  <a:pt x="6727689" y="1472876"/>
                  <a:pt x="6720579" y="1477831"/>
                  <a:pt x="6696437" y="1473130"/>
                </a:cubicBezTo>
                <a:lnTo>
                  <a:pt x="6147707" y="1362098"/>
                </a:lnTo>
                <a:cubicBezTo>
                  <a:pt x="6147707" y="1362098"/>
                  <a:pt x="6119855" y="1348943"/>
                  <a:pt x="6104964" y="1343739"/>
                </a:cubicBezTo>
                <a:cubicBezTo>
                  <a:pt x="6085982" y="1337105"/>
                  <a:pt x="6065998" y="1332509"/>
                  <a:pt x="6046574" y="1326754"/>
                </a:cubicBezTo>
                <a:lnTo>
                  <a:pt x="5995587" y="1311330"/>
                </a:lnTo>
                <a:cubicBezTo>
                  <a:pt x="5924110" y="1294696"/>
                  <a:pt x="5736783" y="1252059"/>
                  <a:pt x="5649285" y="1228963"/>
                </a:cubicBezTo>
                <a:cubicBezTo>
                  <a:pt x="5612370" y="1219218"/>
                  <a:pt x="5546220" y="1192898"/>
                  <a:pt x="5519378" y="1182879"/>
                </a:cubicBezTo>
                <a:cubicBezTo>
                  <a:pt x="5504665" y="1177386"/>
                  <a:pt x="5491810" y="1169181"/>
                  <a:pt x="5476636" y="1164520"/>
                </a:cubicBezTo>
                <a:cubicBezTo>
                  <a:pt x="5442964" y="1154177"/>
                  <a:pt x="5408093" y="1146952"/>
                  <a:pt x="5373822" y="1138168"/>
                </a:cubicBezTo>
                <a:cubicBezTo>
                  <a:pt x="5363670" y="1137585"/>
                  <a:pt x="5353593" y="1137519"/>
                  <a:pt x="5343366" y="1136419"/>
                </a:cubicBezTo>
                <a:cubicBezTo>
                  <a:pt x="5265412" y="1128029"/>
                  <a:pt x="5191059" y="1111494"/>
                  <a:pt x="5112163" y="1097013"/>
                </a:cubicBezTo>
                <a:cubicBezTo>
                  <a:pt x="5068628" y="1086578"/>
                  <a:pt x="4922821" y="1052930"/>
                  <a:pt x="4862111" y="1034941"/>
                </a:cubicBezTo>
                <a:cubicBezTo>
                  <a:pt x="4854493" y="1032684"/>
                  <a:pt x="4848341" y="1028061"/>
                  <a:pt x="4840740" y="1025762"/>
                </a:cubicBezTo>
                <a:cubicBezTo>
                  <a:pt x="4814193" y="1017731"/>
                  <a:pt x="4787006" y="1011316"/>
                  <a:pt x="4760138" y="1004093"/>
                </a:cubicBezTo>
                <a:cubicBezTo>
                  <a:pt x="4729178" y="1000312"/>
                  <a:pt x="4705258" y="1004691"/>
                  <a:pt x="4686940" y="983985"/>
                </a:cubicBezTo>
                <a:cubicBezTo>
                  <a:pt x="4682757" y="979258"/>
                  <a:pt x="4683686" y="973954"/>
                  <a:pt x="4682058" y="968937"/>
                </a:cubicBezTo>
                <a:cubicBezTo>
                  <a:pt x="4665063" y="963796"/>
                  <a:pt x="4647960" y="958885"/>
                  <a:pt x="4631072" y="953514"/>
                </a:cubicBezTo>
                <a:cubicBezTo>
                  <a:pt x="4618894" y="949640"/>
                  <a:pt x="4604807" y="947512"/>
                  <a:pt x="4594893" y="941211"/>
                </a:cubicBezTo>
                <a:cubicBezTo>
                  <a:pt x="4585172" y="935034"/>
                  <a:pt x="4583779" y="925684"/>
                  <a:pt x="4576044" y="918545"/>
                </a:cubicBezTo>
                <a:cubicBezTo>
                  <a:pt x="4534104" y="879841"/>
                  <a:pt x="4572782" y="943109"/>
                  <a:pt x="4539188" y="868717"/>
                </a:cubicBezTo>
                <a:cubicBezTo>
                  <a:pt x="4525221" y="861099"/>
                  <a:pt x="4510516" y="854029"/>
                  <a:pt x="4497287" y="845863"/>
                </a:cubicBezTo>
                <a:cubicBezTo>
                  <a:pt x="4481661" y="836218"/>
                  <a:pt x="4466718" y="821759"/>
                  <a:pt x="4449664" y="812456"/>
                </a:cubicBezTo>
                <a:cubicBezTo>
                  <a:pt x="4432471" y="803080"/>
                  <a:pt x="4401449" y="794739"/>
                  <a:pt x="4384710" y="789414"/>
                </a:cubicBezTo>
                <a:cubicBezTo>
                  <a:pt x="4329226" y="771766"/>
                  <a:pt x="4338241" y="775314"/>
                  <a:pt x="4306631" y="754258"/>
                </a:cubicBezTo>
                <a:cubicBezTo>
                  <a:pt x="4295083" y="750765"/>
                  <a:pt x="4235090" y="733244"/>
                  <a:pt x="4219464" y="726533"/>
                </a:cubicBezTo>
                <a:cubicBezTo>
                  <a:pt x="4198883" y="717693"/>
                  <a:pt x="4174934" y="699768"/>
                  <a:pt x="4157033" y="690005"/>
                </a:cubicBezTo>
                <a:cubicBezTo>
                  <a:pt x="4150449" y="686413"/>
                  <a:pt x="4142786" y="683885"/>
                  <a:pt x="4135663" y="680825"/>
                </a:cubicBezTo>
                <a:cubicBezTo>
                  <a:pt x="4117086" y="672846"/>
                  <a:pt x="4097296" y="666505"/>
                  <a:pt x="4078112" y="659344"/>
                </a:cubicBezTo>
                <a:cubicBezTo>
                  <a:pt x="4044805" y="646911"/>
                  <a:pt x="4010691" y="635782"/>
                  <a:pt x="3976981" y="624001"/>
                </a:cubicBezTo>
                <a:cubicBezTo>
                  <a:pt x="3960002" y="618067"/>
                  <a:pt x="3950496" y="605179"/>
                  <a:pt x="3935920" y="596651"/>
                </a:cubicBezTo>
                <a:cubicBezTo>
                  <a:pt x="3929528" y="592911"/>
                  <a:pt x="3921976" y="590105"/>
                  <a:pt x="3914549" y="587471"/>
                </a:cubicBezTo>
                <a:cubicBezTo>
                  <a:pt x="3900264" y="582404"/>
                  <a:pt x="3885352" y="578500"/>
                  <a:pt x="3870967" y="573609"/>
                </a:cubicBezTo>
                <a:cubicBezTo>
                  <a:pt x="3828587" y="559198"/>
                  <a:pt x="3849781" y="564063"/>
                  <a:pt x="3799450" y="544510"/>
                </a:cubicBezTo>
                <a:cubicBezTo>
                  <a:pt x="3787686" y="539939"/>
                  <a:pt x="3775134" y="536636"/>
                  <a:pt x="3763272" y="532208"/>
                </a:cubicBezTo>
                <a:cubicBezTo>
                  <a:pt x="3755915" y="529462"/>
                  <a:pt x="3749161" y="525913"/>
                  <a:pt x="3741901" y="523029"/>
                </a:cubicBezTo>
                <a:cubicBezTo>
                  <a:pt x="3732434" y="519268"/>
                  <a:pt x="3722593" y="516049"/>
                  <a:pt x="3713126" y="512288"/>
                </a:cubicBezTo>
                <a:cubicBezTo>
                  <a:pt x="3705865" y="509404"/>
                  <a:pt x="3699111" y="505855"/>
                  <a:pt x="3691755" y="503109"/>
                </a:cubicBezTo>
                <a:cubicBezTo>
                  <a:pt x="3632419" y="480961"/>
                  <a:pt x="3678279" y="500516"/>
                  <a:pt x="3626801" y="480067"/>
                </a:cubicBezTo>
                <a:cubicBezTo>
                  <a:pt x="3619541" y="477183"/>
                  <a:pt x="3612691" y="473772"/>
                  <a:pt x="3605431" y="470888"/>
                </a:cubicBezTo>
                <a:cubicBezTo>
                  <a:pt x="3595963" y="467128"/>
                  <a:pt x="3586122" y="463908"/>
                  <a:pt x="3576656" y="460147"/>
                </a:cubicBezTo>
                <a:cubicBezTo>
                  <a:pt x="3569395" y="457263"/>
                  <a:pt x="3562545" y="453852"/>
                  <a:pt x="3555285" y="450968"/>
                </a:cubicBezTo>
                <a:cubicBezTo>
                  <a:pt x="3520775" y="437260"/>
                  <a:pt x="3518306" y="438105"/>
                  <a:pt x="3491355" y="428980"/>
                </a:cubicBezTo>
                <a:lnTo>
                  <a:pt x="3461055" y="418103"/>
                </a:lnTo>
                <a:lnTo>
                  <a:pt x="3456948" y="417827"/>
                </a:lnTo>
                <a:cubicBezTo>
                  <a:pt x="3450810" y="417890"/>
                  <a:pt x="3443251" y="418275"/>
                  <a:pt x="3431741" y="418633"/>
                </a:cubicBezTo>
                <a:lnTo>
                  <a:pt x="3397456" y="415313"/>
                </a:lnTo>
                <a:lnTo>
                  <a:pt x="3363172" y="411995"/>
                </a:lnTo>
                <a:cubicBezTo>
                  <a:pt x="3244637" y="400518"/>
                  <a:pt x="3317907" y="409044"/>
                  <a:pt x="3141770" y="381170"/>
                </a:cubicBezTo>
                <a:cubicBezTo>
                  <a:pt x="3144868" y="379906"/>
                  <a:pt x="3157812" y="376920"/>
                  <a:pt x="3160356" y="373581"/>
                </a:cubicBezTo>
                <a:cubicBezTo>
                  <a:pt x="3162518" y="370742"/>
                  <a:pt x="3149891" y="366308"/>
                  <a:pt x="3144658" y="362672"/>
                </a:cubicBezTo>
                <a:cubicBezTo>
                  <a:pt x="3150854" y="360142"/>
                  <a:pt x="3153883" y="356297"/>
                  <a:pt x="3163245" y="355082"/>
                </a:cubicBezTo>
                <a:cubicBezTo>
                  <a:pt x="3172605" y="353868"/>
                  <a:pt x="3187311" y="356241"/>
                  <a:pt x="3197940" y="355759"/>
                </a:cubicBezTo>
                <a:lnTo>
                  <a:pt x="3214821" y="353569"/>
                </a:lnTo>
                <a:lnTo>
                  <a:pt x="3097329" y="327453"/>
                </a:lnTo>
                <a:cubicBezTo>
                  <a:pt x="2992637" y="304182"/>
                  <a:pt x="2888028" y="280567"/>
                  <a:pt x="2783759" y="255573"/>
                </a:cubicBezTo>
                <a:cubicBezTo>
                  <a:pt x="2774915" y="253454"/>
                  <a:pt x="2770454" y="246208"/>
                  <a:pt x="2763229" y="241898"/>
                </a:cubicBezTo>
                <a:cubicBezTo>
                  <a:pt x="2754268" y="236553"/>
                  <a:pt x="2745824" y="230342"/>
                  <a:pt x="2735295" y="226662"/>
                </a:cubicBezTo>
                <a:cubicBezTo>
                  <a:pt x="2664910" y="202065"/>
                  <a:pt x="2680146" y="203301"/>
                  <a:pt x="2638203" y="210863"/>
                </a:cubicBezTo>
                <a:lnTo>
                  <a:pt x="2607747" y="209114"/>
                </a:lnTo>
                <a:lnTo>
                  <a:pt x="2577291" y="207365"/>
                </a:lnTo>
                <a:cubicBezTo>
                  <a:pt x="2471989" y="201317"/>
                  <a:pt x="2536826" y="207465"/>
                  <a:pt x="2382267" y="180261"/>
                </a:cubicBezTo>
                <a:cubicBezTo>
                  <a:pt x="2385295" y="177784"/>
                  <a:pt x="2397543" y="171309"/>
                  <a:pt x="2400437" y="165400"/>
                </a:cubicBezTo>
                <a:cubicBezTo>
                  <a:pt x="2402896" y="160379"/>
                  <a:pt x="2392247" y="154327"/>
                  <a:pt x="2388152" y="148791"/>
                </a:cubicBezTo>
                <a:cubicBezTo>
                  <a:pt x="2394209" y="143837"/>
                  <a:pt x="2397633" y="137024"/>
                  <a:pt x="2406323" y="133930"/>
                </a:cubicBezTo>
                <a:cubicBezTo>
                  <a:pt x="2415014" y="130838"/>
                  <a:pt x="2427911" y="133185"/>
                  <a:pt x="2437621" y="131184"/>
                </a:cubicBezTo>
                <a:cubicBezTo>
                  <a:pt x="2446832" y="129285"/>
                  <a:pt x="2454109" y="125315"/>
                  <a:pt x="2462354" y="122381"/>
                </a:cubicBezTo>
                <a:cubicBezTo>
                  <a:pt x="2455231" y="119321"/>
                  <a:pt x="2446524" y="117447"/>
                  <a:pt x="2440984" y="113202"/>
                </a:cubicBezTo>
                <a:cubicBezTo>
                  <a:pt x="2412593" y="91448"/>
                  <a:pt x="2432743" y="97636"/>
                  <a:pt x="2452592" y="92284"/>
                </a:cubicBezTo>
                <a:cubicBezTo>
                  <a:pt x="2461396" y="89910"/>
                  <a:pt x="2469081" y="86415"/>
                  <a:pt x="2477326" y="83481"/>
                </a:cubicBezTo>
                <a:cubicBezTo>
                  <a:pt x="2487029" y="83560"/>
                  <a:pt x="2520520" y="86904"/>
                  <a:pt x="2517708" y="73304"/>
                </a:cubicBezTo>
                <a:cubicBezTo>
                  <a:pt x="2516675" y="68307"/>
                  <a:pt x="2501878" y="68370"/>
                  <a:pt x="2496337" y="64125"/>
                </a:cubicBezTo>
                <a:cubicBezTo>
                  <a:pt x="2490020" y="59284"/>
                  <a:pt x="2488148" y="53052"/>
                  <a:pt x="2484052" y="47515"/>
                </a:cubicBezTo>
                <a:cubicBezTo>
                  <a:pt x="2484052" y="47515"/>
                  <a:pt x="2519849" y="45512"/>
                  <a:pt x="2531839" y="38900"/>
                </a:cubicBezTo>
                <a:cubicBezTo>
                  <a:pt x="2537096" y="36001"/>
                  <a:pt x="2528584" y="28868"/>
                  <a:pt x="2526956" y="23852"/>
                </a:cubicBezTo>
                <a:cubicBezTo>
                  <a:pt x="2474359" y="-8614"/>
                  <a:pt x="2485152" y="6086"/>
                  <a:pt x="2522916" y="4308"/>
                </a:cubicBezTo>
                <a:cubicBezTo>
                  <a:pt x="2531493" y="3904"/>
                  <a:pt x="2538844" y="1436"/>
                  <a:pt x="25468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685783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95537" y="-54909"/>
            <a:ext cx="4248471" cy="6912909"/>
          </a:xfrm>
          <a:custGeom>
            <a:avLst/>
            <a:gdLst>
              <a:gd name="connsiteX0" fmla="*/ 687539 w 4642962"/>
              <a:gd name="connsiteY0" fmla="*/ 0 h 5666105"/>
              <a:gd name="connsiteX1" fmla="*/ 687552 w 4642962"/>
              <a:gd name="connsiteY1" fmla="*/ 0 h 5666105"/>
              <a:gd name="connsiteX2" fmla="*/ 699037 w 4642962"/>
              <a:gd name="connsiteY2" fmla="*/ 48218 h 5666105"/>
              <a:gd name="connsiteX3" fmla="*/ 710522 w 4642962"/>
              <a:gd name="connsiteY3" fmla="*/ 96438 h 5666105"/>
              <a:gd name="connsiteX4" fmla="*/ 716265 w 4642962"/>
              <a:gd name="connsiteY4" fmla="*/ 120546 h 5666105"/>
              <a:gd name="connsiteX5" fmla="*/ 726552 w 4642962"/>
              <a:gd name="connsiteY5" fmla="*/ 164767 h 5666105"/>
              <a:gd name="connsiteX6" fmla="*/ 738347 w 4642962"/>
              <a:gd name="connsiteY6" fmla="*/ 184313 h 5666105"/>
              <a:gd name="connsiteX7" fmla="*/ 745568 w 4642962"/>
              <a:gd name="connsiteY7" fmla="*/ 196029 h 5666105"/>
              <a:gd name="connsiteX8" fmla="*/ 755187 w 4642962"/>
              <a:gd name="connsiteY8" fmla="*/ 215744 h 5666105"/>
              <a:gd name="connsiteX9" fmla="*/ 757054 w 4642962"/>
              <a:gd name="connsiteY9" fmla="*/ 244248 h 5666105"/>
              <a:gd name="connsiteX10" fmla="*/ 758920 w 4642962"/>
              <a:gd name="connsiteY10" fmla="*/ 272752 h 5666105"/>
              <a:gd name="connsiteX11" fmla="*/ 765474 w 4642962"/>
              <a:gd name="connsiteY11" fmla="*/ 259963 h 5666105"/>
              <a:gd name="connsiteX12" fmla="*/ 772028 w 4642962"/>
              <a:gd name="connsiteY12" fmla="*/ 247174 h 5666105"/>
              <a:gd name="connsiteX13" fmla="*/ 793994 w 4642962"/>
              <a:gd name="connsiteY13" fmla="*/ 360063 h 5666105"/>
              <a:gd name="connsiteX14" fmla="*/ 809386 w 4642962"/>
              <a:gd name="connsiteY14" fmla="*/ 391606 h 5666105"/>
              <a:gd name="connsiteX15" fmla="*/ 812787 w 4642962"/>
              <a:gd name="connsiteY15" fmla="*/ 383156 h 5666105"/>
              <a:gd name="connsiteX16" fmla="*/ 817526 w 4642962"/>
              <a:gd name="connsiteY16" fmla="*/ 423715 h 5666105"/>
              <a:gd name="connsiteX17" fmla="*/ 820872 w 4642962"/>
              <a:gd name="connsiteY17" fmla="*/ 439825 h 5666105"/>
              <a:gd name="connsiteX18" fmla="*/ 839664 w 4642962"/>
              <a:gd name="connsiteY18" fmla="*/ 462919 h 5666105"/>
              <a:gd name="connsiteX19" fmla="*/ 844962 w 4642962"/>
              <a:gd name="connsiteY19" fmla="*/ 470692 h 5666105"/>
              <a:gd name="connsiteX20" fmla="*/ 848809 w 4642962"/>
              <a:gd name="connsiteY20" fmla="*/ 478578 h 5666105"/>
              <a:gd name="connsiteX21" fmla="*/ 866095 w 4642962"/>
              <a:gd name="connsiteY21" fmla="*/ 526346 h 5666105"/>
              <a:gd name="connsiteX22" fmla="*/ 882937 w 4642962"/>
              <a:gd name="connsiteY22" fmla="*/ 557777 h 5666105"/>
              <a:gd name="connsiteX23" fmla="*/ 901644 w 4642962"/>
              <a:gd name="connsiteY23" fmla="*/ 617712 h 5666105"/>
              <a:gd name="connsiteX24" fmla="*/ 911594 w 4642962"/>
              <a:gd name="connsiteY24" fmla="*/ 702886 h 5666105"/>
              <a:gd name="connsiteX25" fmla="*/ 930239 w 4642962"/>
              <a:gd name="connsiteY25" fmla="*/ 893797 h 5666105"/>
              <a:gd name="connsiteX26" fmla="*/ 950836 w 4642962"/>
              <a:gd name="connsiteY26" fmla="*/ 1076370 h 5666105"/>
              <a:gd name="connsiteX27" fmla="*/ 956032 w 4642962"/>
              <a:gd name="connsiteY27" fmla="*/ 1122689 h 5666105"/>
              <a:gd name="connsiteX28" fmla="*/ 958031 w 4642962"/>
              <a:gd name="connsiteY28" fmla="*/ 1075147 h 5666105"/>
              <a:gd name="connsiteX29" fmla="*/ 959489 w 4642962"/>
              <a:gd name="connsiteY29" fmla="*/ 1054775 h 5666105"/>
              <a:gd name="connsiteX30" fmla="*/ 960945 w 4642962"/>
              <a:gd name="connsiteY30" fmla="*/ 1034404 h 5666105"/>
              <a:gd name="connsiteX31" fmla="*/ 960216 w 4642962"/>
              <a:gd name="connsiteY31" fmla="*/ 944768 h 5666105"/>
              <a:gd name="connsiteX32" fmla="*/ 956575 w 4642962"/>
              <a:gd name="connsiteY32" fmla="*/ 855134 h 5666105"/>
              <a:gd name="connsiteX33" fmla="*/ 960945 w 4642962"/>
              <a:gd name="connsiteY33" fmla="*/ 822539 h 5666105"/>
              <a:gd name="connsiteX34" fmla="*/ 969685 w 4642962"/>
              <a:gd name="connsiteY34" fmla="*/ 806241 h 5666105"/>
              <a:gd name="connsiteX35" fmla="*/ 971141 w 4642962"/>
              <a:gd name="connsiteY35" fmla="*/ 789944 h 5666105"/>
              <a:gd name="connsiteX36" fmla="*/ 977695 w 4642962"/>
              <a:gd name="connsiteY36" fmla="*/ 822539 h 5666105"/>
              <a:gd name="connsiteX37" fmla="*/ 984250 w 4642962"/>
              <a:gd name="connsiteY37" fmla="*/ 855134 h 5666105"/>
              <a:gd name="connsiteX38" fmla="*/ 991534 w 4642962"/>
              <a:gd name="connsiteY38" fmla="*/ 846985 h 5666105"/>
              <a:gd name="connsiteX39" fmla="*/ 997360 w 4642962"/>
              <a:gd name="connsiteY39" fmla="*/ 708457 h 5666105"/>
              <a:gd name="connsiteX40" fmla="*/ 997360 w 4642962"/>
              <a:gd name="connsiteY40" fmla="*/ 614749 h 5666105"/>
              <a:gd name="connsiteX41" fmla="*/ 1007555 w 4642962"/>
              <a:gd name="connsiteY41" fmla="*/ 529187 h 5666105"/>
              <a:gd name="connsiteX42" fmla="*/ 1009013 w 4642962"/>
              <a:gd name="connsiteY42" fmla="*/ 512890 h 5666105"/>
              <a:gd name="connsiteX43" fmla="*/ 1010469 w 4642962"/>
              <a:gd name="connsiteY43" fmla="*/ 496593 h 5666105"/>
              <a:gd name="connsiteX44" fmla="*/ 1011925 w 4642962"/>
              <a:gd name="connsiteY44" fmla="*/ 472147 h 5666105"/>
              <a:gd name="connsiteX45" fmla="*/ 1013383 w 4642962"/>
              <a:gd name="connsiteY45" fmla="*/ 447702 h 5666105"/>
              <a:gd name="connsiteX46" fmla="*/ 1019208 w 4642962"/>
              <a:gd name="connsiteY46" fmla="*/ 447702 h 5666105"/>
              <a:gd name="connsiteX47" fmla="*/ 1025034 w 4642962"/>
              <a:gd name="connsiteY47" fmla="*/ 496593 h 5666105"/>
              <a:gd name="connsiteX48" fmla="*/ 1030862 w 4642962"/>
              <a:gd name="connsiteY48" fmla="*/ 545485 h 5666105"/>
              <a:gd name="connsiteX49" fmla="*/ 1033774 w 4642962"/>
              <a:gd name="connsiteY49" fmla="*/ 569930 h 5666105"/>
              <a:gd name="connsiteX50" fmla="*/ 1038873 w 4642962"/>
              <a:gd name="connsiteY50" fmla="*/ 614749 h 5666105"/>
              <a:gd name="connsiteX51" fmla="*/ 1048340 w 4642962"/>
              <a:gd name="connsiteY51" fmla="*/ 635120 h 5666105"/>
              <a:gd name="connsiteX52" fmla="*/ 1054167 w 4642962"/>
              <a:gd name="connsiteY52" fmla="*/ 647344 h 5666105"/>
              <a:gd name="connsiteX53" fmla="*/ 1061449 w 4642962"/>
              <a:gd name="connsiteY53" fmla="*/ 667715 h 5666105"/>
              <a:gd name="connsiteX54" fmla="*/ 1059993 w 4642962"/>
              <a:gd name="connsiteY54" fmla="*/ 696235 h 5666105"/>
              <a:gd name="connsiteX55" fmla="*/ 1058535 w 4642962"/>
              <a:gd name="connsiteY55" fmla="*/ 724756 h 5666105"/>
              <a:gd name="connsiteX56" fmla="*/ 1066547 w 4642962"/>
              <a:gd name="connsiteY56" fmla="*/ 712532 h 5666105"/>
              <a:gd name="connsiteX57" fmla="*/ 1074558 w 4642962"/>
              <a:gd name="connsiteY57" fmla="*/ 700309 h 5666105"/>
              <a:gd name="connsiteX58" fmla="*/ 1083298 w 4642962"/>
              <a:gd name="connsiteY58" fmla="*/ 814391 h 5666105"/>
              <a:gd name="connsiteX59" fmla="*/ 1094951 w 4642962"/>
              <a:gd name="connsiteY59" fmla="*/ 846985 h 5666105"/>
              <a:gd name="connsiteX60" fmla="*/ 1099321 w 4642962"/>
              <a:gd name="connsiteY60" fmla="*/ 838836 h 5666105"/>
              <a:gd name="connsiteX61" fmla="*/ 1099321 w 4642962"/>
              <a:gd name="connsiteY61" fmla="*/ 879580 h 5666105"/>
              <a:gd name="connsiteX62" fmla="*/ 1100777 w 4642962"/>
              <a:gd name="connsiteY62" fmla="*/ 895876 h 5666105"/>
              <a:gd name="connsiteX63" fmla="*/ 1116799 w 4642962"/>
              <a:gd name="connsiteY63" fmla="*/ 920323 h 5666105"/>
              <a:gd name="connsiteX64" fmla="*/ 1121169 w 4642962"/>
              <a:gd name="connsiteY64" fmla="*/ 928471 h 5666105"/>
              <a:gd name="connsiteX65" fmla="*/ 1124082 w 4642962"/>
              <a:gd name="connsiteY65" fmla="*/ 936620 h 5666105"/>
              <a:gd name="connsiteX66" fmla="*/ 1135734 w 4642962"/>
              <a:gd name="connsiteY66" fmla="*/ 985512 h 5666105"/>
              <a:gd name="connsiteX67" fmla="*/ 1148843 w 4642962"/>
              <a:gd name="connsiteY67" fmla="*/ 1018107 h 5666105"/>
              <a:gd name="connsiteX68" fmla="*/ 1160497 w 4642962"/>
              <a:gd name="connsiteY68" fmla="*/ 1079222 h 5666105"/>
              <a:gd name="connsiteX69" fmla="*/ 1160497 w 4642962"/>
              <a:gd name="connsiteY69" fmla="*/ 1164782 h 5666105"/>
              <a:gd name="connsiteX70" fmla="*/ 1157865 w 4642962"/>
              <a:gd name="connsiteY70" fmla="*/ 1303178 h 5666105"/>
              <a:gd name="connsiteX71" fmla="*/ 1174526 w 4642962"/>
              <a:gd name="connsiteY71" fmla="*/ 1301461 h 5666105"/>
              <a:gd name="connsiteX72" fmla="*/ 1226427 w 4642962"/>
              <a:gd name="connsiteY72" fmla="*/ 1290005 h 5666105"/>
              <a:gd name="connsiteX73" fmla="*/ 1241255 w 4642962"/>
              <a:gd name="connsiteY73" fmla="*/ 1274729 h 5666105"/>
              <a:gd name="connsiteX74" fmla="*/ 1307984 w 4642962"/>
              <a:gd name="connsiteY74" fmla="*/ 1305280 h 5666105"/>
              <a:gd name="connsiteX75" fmla="*/ 1374714 w 4642962"/>
              <a:gd name="connsiteY75" fmla="*/ 1335832 h 5666105"/>
              <a:gd name="connsiteX76" fmla="*/ 1448855 w 4642962"/>
              <a:gd name="connsiteY76" fmla="*/ 1328193 h 5666105"/>
              <a:gd name="connsiteX77" fmla="*/ 1508171 w 4642962"/>
              <a:gd name="connsiteY77" fmla="*/ 1198351 h 5666105"/>
              <a:gd name="connsiteX78" fmla="*/ 1508171 w 4642962"/>
              <a:gd name="connsiteY78" fmla="*/ 1110518 h 5666105"/>
              <a:gd name="connsiteX79" fmla="*/ 1611971 w 4642962"/>
              <a:gd name="connsiteY79" fmla="*/ 1030320 h 5666105"/>
              <a:gd name="connsiteX80" fmla="*/ 1626802 w 4642962"/>
              <a:gd name="connsiteY80" fmla="*/ 1015045 h 5666105"/>
              <a:gd name="connsiteX81" fmla="*/ 1641630 w 4642962"/>
              <a:gd name="connsiteY81" fmla="*/ 999770 h 5666105"/>
              <a:gd name="connsiteX82" fmla="*/ 1656459 w 4642962"/>
              <a:gd name="connsiteY82" fmla="*/ 976856 h 5666105"/>
              <a:gd name="connsiteX83" fmla="*/ 1671287 w 4642962"/>
              <a:gd name="connsiteY83" fmla="*/ 953943 h 5666105"/>
              <a:gd name="connsiteX84" fmla="*/ 1730602 w 4642962"/>
              <a:gd name="connsiteY84" fmla="*/ 953943 h 5666105"/>
              <a:gd name="connsiteX85" fmla="*/ 1789915 w 4642962"/>
              <a:gd name="connsiteY85" fmla="*/ 999770 h 5666105"/>
              <a:gd name="connsiteX86" fmla="*/ 1849231 w 4642962"/>
              <a:gd name="connsiteY86" fmla="*/ 1045597 h 5666105"/>
              <a:gd name="connsiteX87" fmla="*/ 1878891 w 4642962"/>
              <a:gd name="connsiteY87" fmla="*/ 1068509 h 5666105"/>
              <a:gd name="connsiteX88" fmla="*/ 1930790 w 4642962"/>
              <a:gd name="connsiteY88" fmla="*/ 1110518 h 5666105"/>
              <a:gd name="connsiteX89" fmla="*/ 2027176 w 4642962"/>
              <a:gd name="connsiteY89" fmla="*/ 1129613 h 5666105"/>
              <a:gd name="connsiteX90" fmla="*/ 2086491 w 4642962"/>
              <a:gd name="connsiteY90" fmla="*/ 1141069 h 5666105"/>
              <a:gd name="connsiteX91" fmla="*/ 2160635 w 4642962"/>
              <a:gd name="connsiteY91" fmla="*/ 1160164 h 5666105"/>
              <a:gd name="connsiteX92" fmla="*/ 2145806 w 4642962"/>
              <a:gd name="connsiteY92" fmla="*/ 1186895 h 5666105"/>
              <a:gd name="connsiteX93" fmla="*/ 2130975 w 4642962"/>
              <a:gd name="connsiteY93" fmla="*/ 1213627 h 5666105"/>
              <a:gd name="connsiteX94" fmla="*/ 2212535 w 4642962"/>
              <a:gd name="connsiteY94" fmla="*/ 1202171 h 5666105"/>
              <a:gd name="connsiteX95" fmla="*/ 2294091 w 4642962"/>
              <a:gd name="connsiteY95" fmla="*/ 1190713 h 5666105"/>
              <a:gd name="connsiteX96" fmla="*/ 2331164 w 4642962"/>
              <a:gd name="connsiteY96" fmla="*/ 1232722 h 5666105"/>
              <a:gd name="connsiteX97" fmla="*/ 2346958 w 4642962"/>
              <a:gd name="connsiteY97" fmla="*/ 1252478 h 5666105"/>
              <a:gd name="connsiteX98" fmla="*/ 2347633 w 4642962"/>
              <a:gd name="connsiteY98" fmla="*/ 1249434 h 5666105"/>
              <a:gd name="connsiteX99" fmla="*/ 2456237 w 4642962"/>
              <a:gd name="connsiteY99" fmla="*/ 1173597 h 5666105"/>
              <a:gd name="connsiteX100" fmla="*/ 2471989 w 4642962"/>
              <a:gd name="connsiteY100" fmla="*/ 1158950 h 5666105"/>
              <a:gd name="connsiteX101" fmla="*/ 2487739 w 4642962"/>
              <a:gd name="connsiteY101" fmla="*/ 1144302 h 5666105"/>
              <a:gd name="connsiteX102" fmla="*/ 2503958 w 4642962"/>
              <a:gd name="connsiteY102" fmla="*/ 1122026 h 5666105"/>
              <a:gd name="connsiteX103" fmla="*/ 2520178 w 4642962"/>
              <a:gd name="connsiteY103" fmla="*/ 1099750 h 5666105"/>
              <a:gd name="connsiteX104" fmla="*/ 2579419 w 4642962"/>
              <a:gd name="connsiteY104" fmla="*/ 1102184 h 5666105"/>
              <a:gd name="connsiteX105" fmla="*/ 2635838 w 4642962"/>
              <a:gd name="connsiteY105" fmla="*/ 1150386 h 5666105"/>
              <a:gd name="connsiteX106" fmla="*/ 2692257 w 4642962"/>
              <a:gd name="connsiteY106" fmla="*/ 1198588 h 5666105"/>
              <a:gd name="connsiteX107" fmla="*/ 2720468 w 4642962"/>
              <a:gd name="connsiteY107" fmla="*/ 1222689 h 5666105"/>
              <a:gd name="connsiteX108" fmla="*/ 2769718 w 4642962"/>
              <a:gd name="connsiteY108" fmla="*/ 1266773 h 5666105"/>
              <a:gd name="connsiteX109" fmla="*/ 2864806 w 4642962"/>
              <a:gd name="connsiteY109" fmla="*/ 1289798 h 5666105"/>
              <a:gd name="connsiteX110" fmla="*/ 2923342 w 4642962"/>
              <a:gd name="connsiteY110" fmla="*/ 1303674 h 5666105"/>
              <a:gd name="connsiteX111" fmla="*/ 2996216 w 4642962"/>
              <a:gd name="connsiteY111" fmla="*/ 1325786 h 5666105"/>
              <a:gd name="connsiteX112" fmla="*/ 2979761 w 4642962"/>
              <a:gd name="connsiteY112" fmla="*/ 1351876 h 5666105"/>
              <a:gd name="connsiteX113" fmla="*/ 2963305 w 4642962"/>
              <a:gd name="connsiteY113" fmla="*/ 1377965 h 5666105"/>
              <a:gd name="connsiteX114" fmla="*/ 3045466 w 4642962"/>
              <a:gd name="connsiteY114" fmla="*/ 1369869 h 5666105"/>
              <a:gd name="connsiteX115" fmla="*/ 3127625 w 4642962"/>
              <a:gd name="connsiteY115" fmla="*/ 1361773 h 5666105"/>
              <a:gd name="connsiteX116" fmla="*/ 3209903 w 4642962"/>
              <a:gd name="connsiteY116" fmla="*/ 1472217 h 5666105"/>
              <a:gd name="connsiteX117" fmla="*/ 3326505 w 4642962"/>
              <a:gd name="connsiteY117" fmla="*/ 1507596 h 5666105"/>
              <a:gd name="connsiteX118" fmla="*/ 3371404 w 4642962"/>
              <a:gd name="connsiteY118" fmla="*/ 1501793 h 5666105"/>
              <a:gd name="connsiteX119" fmla="*/ 3369053 w 4642962"/>
              <a:gd name="connsiteY119" fmla="*/ 1539934 h 5666105"/>
              <a:gd name="connsiteX120" fmla="*/ 3382925 w 4642962"/>
              <a:gd name="connsiteY120" fmla="*/ 1555798 h 5666105"/>
              <a:gd name="connsiteX121" fmla="*/ 3544422 w 4642962"/>
              <a:gd name="connsiteY121" fmla="*/ 1585375 h 5666105"/>
              <a:gd name="connsiteX122" fmla="*/ 3588383 w 4642962"/>
              <a:gd name="connsiteY122" fmla="*/ 1594828 h 5666105"/>
              <a:gd name="connsiteX123" fmla="*/ 3617533 w 4642962"/>
              <a:gd name="connsiteY123" fmla="*/ 1603673 h 5666105"/>
              <a:gd name="connsiteX124" fmla="*/ 3733193 w 4642962"/>
              <a:gd name="connsiteY124" fmla="*/ 1654308 h 5666105"/>
              <a:gd name="connsiteX125" fmla="*/ 3864601 w 4642962"/>
              <a:gd name="connsiteY125" fmla="*/ 1690296 h 5666105"/>
              <a:gd name="connsiteX126" fmla="*/ 3979557 w 4642962"/>
              <a:gd name="connsiteY126" fmla="*/ 1752375 h 5666105"/>
              <a:gd name="connsiteX127" fmla="*/ 3974622 w 4642962"/>
              <a:gd name="connsiteY127" fmla="*/ 1832469 h 5666105"/>
              <a:gd name="connsiteX128" fmla="*/ 3926550 w 4642962"/>
              <a:gd name="connsiteY128" fmla="*/ 2010209 h 5666105"/>
              <a:gd name="connsiteX129" fmla="*/ 3908245 w 4642962"/>
              <a:gd name="connsiteY129" fmla="*/ 2096446 h 5666105"/>
              <a:gd name="connsiteX130" fmla="*/ 3908542 w 4642962"/>
              <a:gd name="connsiteY130" fmla="*/ 2174787 h 5666105"/>
              <a:gd name="connsiteX131" fmla="*/ 3953629 w 4642962"/>
              <a:gd name="connsiteY131" fmla="*/ 2073825 h 5666105"/>
              <a:gd name="connsiteX132" fmla="*/ 3999782 w 4642962"/>
              <a:gd name="connsiteY132" fmla="*/ 1970472 h 5666105"/>
              <a:gd name="connsiteX133" fmla="*/ 4008515 w 4642962"/>
              <a:gd name="connsiteY133" fmla="*/ 1947059 h 5666105"/>
              <a:gd name="connsiteX134" fmla="*/ 4020243 w 4642962"/>
              <a:gd name="connsiteY134" fmla="*/ 1911537 h 5666105"/>
              <a:gd name="connsiteX135" fmla="*/ 4033344 w 4642962"/>
              <a:gd name="connsiteY135" fmla="*/ 1876418 h 5666105"/>
              <a:gd name="connsiteX136" fmla="*/ 4061346 w 4642962"/>
              <a:gd name="connsiteY136" fmla="*/ 1819691 h 5666105"/>
              <a:gd name="connsiteX137" fmla="*/ 4092716 w 4642962"/>
              <a:gd name="connsiteY137" fmla="*/ 1755294 h 5666105"/>
              <a:gd name="connsiteX138" fmla="*/ 4102508 w 4642962"/>
              <a:gd name="connsiteY138" fmla="*/ 1736518 h 5666105"/>
              <a:gd name="connsiteX139" fmla="*/ 4112299 w 4642962"/>
              <a:gd name="connsiteY139" fmla="*/ 1717743 h 5666105"/>
              <a:gd name="connsiteX140" fmla="*/ 4148661 w 4642962"/>
              <a:gd name="connsiteY140" fmla="*/ 1633165 h 5666105"/>
              <a:gd name="connsiteX141" fmla="*/ 4182281 w 4642962"/>
              <a:gd name="connsiteY141" fmla="*/ 1547786 h 5666105"/>
              <a:gd name="connsiteX142" fmla="*/ 4199867 w 4642962"/>
              <a:gd name="connsiteY142" fmla="*/ 1518307 h 5666105"/>
              <a:gd name="connsiteX143" fmla="*/ 4214830 w 4642962"/>
              <a:gd name="connsiteY143" fmla="*/ 1505374 h 5666105"/>
              <a:gd name="connsiteX144" fmla="*/ 4222938 w 4642962"/>
              <a:gd name="connsiteY144" fmla="*/ 1490434 h 5666105"/>
              <a:gd name="connsiteX145" fmla="*/ 4215635 w 4642962"/>
              <a:gd name="connsiteY145" fmla="*/ 1522923 h 5666105"/>
              <a:gd name="connsiteX146" fmla="*/ 4208334 w 4642962"/>
              <a:gd name="connsiteY146" fmla="*/ 1555412 h 5666105"/>
              <a:gd name="connsiteX147" fmla="*/ 4218557 w 4642962"/>
              <a:gd name="connsiteY147" fmla="*/ 1549747 h 5666105"/>
              <a:gd name="connsiteX148" fmla="*/ 4281299 w 4642962"/>
              <a:gd name="connsiteY148" fmla="*/ 1420951 h 5666105"/>
              <a:gd name="connsiteX149" fmla="*/ 4320030 w 4642962"/>
              <a:gd name="connsiteY149" fmla="*/ 1332740 h 5666105"/>
              <a:gd name="connsiteX150" fmla="*/ 4364993 w 4642962"/>
              <a:gd name="connsiteY150" fmla="*/ 1255007 h 5666105"/>
              <a:gd name="connsiteX151" fmla="*/ 4373100 w 4642962"/>
              <a:gd name="connsiteY151" fmla="*/ 1240068 h 5666105"/>
              <a:gd name="connsiteX152" fmla="*/ 4381208 w 4642962"/>
              <a:gd name="connsiteY152" fmla="*/ 1225128 h 5666105"/>
              <a:gd name="connsiteX153" fmla="*/ 4392683 w 4642962"/>
              <a:gd name="connsiteY153" fmla="*/ 1202517 h 5666105"/>
              <a:gd name="connsiteX154" fmla="*/ 4404157 w 4642962"/>
              <a:gd name="connsiteY154" fmla="*/ 1179907 h 5666105"/>
              <a:gd name="connsiteX155" fmla="*/ 4409642 w 4642962"/>
              <a:gd name="connsiteY155" fmla="*/ 1181513 h 5666105"/>
              <a:gd name="connsiteX156" fmla="*/ 4394918 w 4642962"/>
              <a:gd name="connsiteY156" fmla="*/ 1229141 h 5666105"/>
              <a:gd name="connsiteX157" fmla="*/ 4380195 w 4642962"/>
              <a:gd name="connsiteY157" fmla="*/ 1276771 h 5666105"/>
              <a:gd name="connsiteX158" fmla="*/ 4372834 w 4642962"/>
              <a:gd name="connsiteY158" fmla="*/ 1300584 h 5666105"/>
              <a:gd name="connsiteX159" fmla="*/ 4359108 w 4642962"/>
              <a:gd name="connsiteY159" fmla="*/ 1344178 h 5666105"/>
              <a:gd name="connsiteX160" fmla="*/ 4359600 w 4642962"/>
              <a:gd name="connsiteY160" fmla="*/ 1365964 h 5666105"/>
              <a:gd name="connsiteX161" fmla="*/ 4360032 w 4642962"/>
              <a:gd name="connsiteY161" fmla="*/ 1379075 h 5666105"/>
              <a:gd name="connsiteX162" fmla="*/ 4358468 w 4642962"/>
              <a:gd name="connsiteY162" fmla="*/ 1400258 h 5666105"/>
              <a:gd name="connsiteX163" fmla="*/ 4345309 w 4642962"/>
              <a:gd name="connsiteY163" fmla="*/ 1426704 h 5666105"/>
              <a:gd name="connsiteX164" fmla="*/ 4332149 w 4642962"/>
              <a:gd name="connsiteY164" fmla="*/ 1453150 h 5666105"/>
              <a:gd name="connsiteX165" fmla="*/ 4344743 w 4642962"/>
              <a:gd name="connsiteY165" fmla="*/ 1443851 h 5666105"/>
              <a:gd name="connsiteX166" fmla="*/ 4357337 w 4642962"/>
              <a:gd name="connsiteY166" fmla="*/ 1434552 h 5666105"/>
              <a:gd name="connsiteX167" fmla="*/ 4318411 w 4642962"/>
              <a:gd name="connsiteY167" fmla="*/ 1544349 h 5666105"/>
              <a:gd name="connsiteX168" fmla="*/ 4315907 w 4642962"/>
              <a:gd name="connsiteY168" fmla="*/ 1578242 h 5666105"/>
              <a:gd name="connsiteX169" fmla="*/ 4323389 w 4642962"/>
              <a:gd name="connsiteY169" fmla="*/ 1571776 h 5666105"/>
              <a:gd name="connsiteX170" fmla="*/ 4306549 w 4642962"/>
              <a:gd name="connsiteY170" fmla="*/ 1610129 h 5666105"/>
              <a:gd name="connsiteX171" fmla="*/ 4301184 w 4642962"/>
              <a:gd name="connsiteY171" fmla="*/ 1625871 h 5666105"/>
              <a:gd name="connsiteX172" fmla="*/ 4306162 w 4642962"/>
              <a:gd name="connsiteY172" fmla="*/ 1653298 h 5666105"/>
              <a:gd name="connsiteX173" fmla="*/ 4306908 w 4642962"/>
              <a:gd name="connsiteY173" fmla="*/ 1662172 h 5666105"/>
              <a:gd name="connsiteX174" fmla="*/ 4306282 w 4642962"/>
              <a:gd name="connsiteY174" fmla="*/ 1670646 h 5666105"/>
              <a:gd name="connsiteX175" fmla="*/ 4302732 w 4642962"/>
              <a:gd name="connsiteY175" fmla="*/ 1689562 h 5666105"/>
              <a:gd name="connsiteX176" fmla="*/ 4307333 w 4642962"/>
              <a:gd name="connsiteY176" fmla="*/ 1676672 h 5666105"/>
              <a:gd name="connsiteX177" fmla="*/ 4316527 w 4642962"/>
              <a:gd name="connsiteY177" fmla="*/ 1670707 h 5666105"/>
              <a:gd name="connsiteX178" fmla="*/ 4331490 w 4642962"/>
              <a:gd name="connsiteY178" fmla="*/ 1657773 h 5666105"/>
              <a:gd name="connsiteX179" fmla="*/ 4339598 w 4642962"/>
              <a:gd name="connsiteY179" fmla="*/ 1642833 h 5666105"/>
              <a:gd name="connsiteX180" fmla="*/ 4332295 w 4642962"/>
              <a:gd name="connsiteY180" fmla="*/ 1675322 h 5666105"/>
              <a:gd name="connsiteX181" fmla="*/ 4324994 w 4642962"/>
              <a:gd name="connsiteY181" fmla="*/ 1707811 h 5666105"/>
              <a:gd name="connsiteX182" fmla="*/ 4335217 w 4642962"/>
              <a:gd name="connsiteY182" fmla="*/ 1702146 h 5666105"/>
              <a:gd name="connsiteX183" fmla="*/ 4397959 w 4642962"/>
              <a:gd name="connsiteY183" fmla="*/ 1573351 h 5666105"/>
              <a:gd name="connsiteX184" fmla="*/ 4436690 w 4642962"/>
              <a:gd name="connsiteY184" fmla="*/ 1485139 h 5666105"/>
              <a:gd name="connsiteX185" fmla="*/ 4481653 w 4642962"/>
              <a:gd name="connsiteY185" fmla="*/ 1407406 h 5666105"/>
              <a:gd name="connsiteX186" fmla="*/ 4489760 w 4642962"/>
              <a:gd name="connsiteY186" fmla="*/ 1392467 h 5666105"/>
              <a:gd name="connsiteX187" fmla="*/ 4497868 w 4642962"/>
              <a:gd name="connsiteY187" fmla="*/ 1377528 h 5666105"/>
              <a:gd name="connsiteX188" fmla="*/ 4509343 w 4642962"/>
              <a:gd name="connsiteY188" fmla="*/ 1354916 h 5666105"/>
              <a:gd name="connsiteX189" fmla="*/ 4520818 w 4642962"/>
              <a:gd name="connsiteY189" fmla="*/ 1332306 h 5666105"/>
              <a:gd name="connsiteX190" fmla="*/ 4526302 w 4642962"/>
              <a:gd name="connsiteY190" fmla="*/ 1333912 h 5666105"/>
              <a:gd name="connsiteX191" fmla="*/ 4511578 w 4642962"/>
              <a:gd name="connsiteY191" fmla="*/ 1381541 h 5666105"/>
              <a:gd name="connsiteX192" fmla="*/ 4496855 w 4642962"/>
              <a:gd name="connsiteY192" fmla="*/ 1429170 h 5666105"/>
              <a:gd name="connsiteX193" fmla="*/ 4489494 w 4642962"/>
              <a:gd name="connsiteY193" fmla="*/ 1452984 h 5666105"/>
              <a:gd name="connsiteX194" fmla="*/ 4475768 w 4642962"/>
              <a:gd name="connsiteY194" fmla="*/ 1496578 h 5666105"/>
              <a:gd name="connsiteX195" fmla="*/ 4476260 w 4642962"/>
              <a:gd name="connsiteY195" fmla="*/ 1518363 h 5666105"/>
              <a:gd name="connsiteX196" fmla="*/ 4476693 w 4642962"/>
              <a:gd name="connsiteY196" fmla="*/ 1531474 h 5666105"/>
              <a:gd name="connsiteX197" fmla="*/ 4475128 w 4642962"/>
              <a:gd name="connsiteY197" fmla="*/ 1552658 h 5666105"/>
              <a:gd name="connsiteX198" fmla="*/ 4461969 w 4642962"/>
              <a:gd name="connsiteY198" fmla="*/ 1579103 h 5666105"/>
              <a:gd name="connsiteX199" fmla="*/ 4448809 w 4642962"/>
              <a:gd name="connsiteY199" fmla="*/ 1605549 h 5666105"/>
              <a:gd name="connsiteX200" fmla="*/ 4461404 w 4642962"/>
              <a:gd name="connsiteY200" fmla="*/ 1596250 h 5666105"/>
              <a:gd name="connsiteX201" fmla="*/ 4473997 w 4642962"/>
              <a:gd name="connsiteY201" fmla="*/ 1586951 h 5666105"/>
              <a:gd name="connsiteX202" fmla="*/ 4435071 w 4642962"/>
              <a:gd name="connsiteY202" fmla="*/ 1696749 h 5666105"/>
              <a:gd name="connsiteX203" fmla="*/ 4432567 w 4642962"/>
              <a:gd name="connsiteY203" fmla="*/ 1730641 h 5666105"/>
              <a:gd name="connsiteX204" fmla="*/ 4440050 w 4642962"/>
              <a:gd name="connsiteY204" fmla="*/ 1724175 h 5666105"/>
              <a:gd name="connsiteX205" fmla="*/ 4423209 w 4642962"/>
              <a:gd name="connsiteY205" fmla="*/ 1762528 h 5666105"/>
              <a:gd name="connsiteX206" fmla="*/ 4417844 w 4642962"/>
              <a:gd name="connsiteY206" fmla="*/ 1778270 h 5666105"/>
              <a:gd name="connsiteX207" fmla="*/ 4422822 w 4642962"/>
              <a:gd name="connsiteY207" fmla="*/ 1805697 h 5666105"/>
              <a:gd name="connsiteX208" fmla="*/ 4423568 w 4642962"/>
              <a:gd name="connsiteY208" fmla="*/ 1814572 h 5666105"/>
              <a:gd name="connsiteX209" fmla="*/ 4422942 w 4642962"/>
              <a:gd name="connsiteY209" fmla="*/ 1823045 h 5666105"/>
              <a:gd name="connsiteX210" fmla="*/ 4419392 w 4642962"/>
              <a:gd name="connsiteY210" fmla="*/ 1841963 h 5666105"/>
              <a:gd name="connsiteX211" fmla="*/ 4423992 w 4642962"/>
              <a:gd name="connsiteY211" fmla="*/ 1829072 h 5666105"/>
              <a:gd name="connsiteX212" fmla="*/ 4433187 w 4642962"/>
              <a:gd name="connsiteY212" fmla="*/ 1823107 h 5666105"/>
              <a:gd name="connsiteX213" fmla="*/ 4448150 w 4642962"/>
              <a:gd name="connsiteY213" fmla="*/ 1810173 h 5666105"/>
              <a:gd name="connsiteX214" fmla="*/ 4456258 w 4642962"/>
              <a:gd name="connsiteY214" fmla="*/ 1795233 h 5666105"/>
              <a:gd name="connsiteX215" fmla="*/ 4448955 w 4642962"/>
              <a:gd name="connsiteY215" fmla="*/ 1827722 h 5666105"/>
              <a:gd name="connsiteX216" fmla="*/ 4441654 w 4642962"/>
              <a:gd name="connsiteY216" fmla="*/ 1860211 h 5666105"/>
              <a:gd name="connsiteX217" fmla="*/ 4451877 w 4642962"/>
              <a:gd name="connsiteY217" fmla="*/ 1854546 h 5666105"/>
              <a:gd name="connsiteX218" fmla="*/ 4514619 w 4642962"/>
              <a:gd name="connsiteY218" fmla="*/ 1725751 h 5666105"/>
              <a:gd name="connsiteX219" fmla="*/ 4553350 w 4642962"/>
              <a:gd name="connsiteY219" fmla="*/ 1637539 h 5666105"/>
              <a:gd name="connsiteX220" fmla="*/ 4598313 w 4642962"/>
              <a:gd name="connsiteY220" fmla="*/ 1559806 h 5666105"/>
              <a:gd name="connsiteX221" fmla="*/ 4606420 w 4642962"/>
              <a:gd name="connsiteY221" fmla="*/ 1544867 h 5666105"/>
              <a:gd name="connsiteX222" fmla="*/ 4614528 w 4642962"/>
              <a:gd name="connsiteY222" fmla="*/ 1529927 h 5666105"/>
              <a:gd name="connsiteX223" fmla="*/ 4626003 w 4642962"/>
              <a:gd name="connsiteY223" fmla="*/ 1507316 h 5666105"/>
              <a:gd name="connsiteX224" fmla="*/ 4637478 w 4642962"/>
              <a:gd name="connsiteY224" fmla="*/ 1484706 h 5666105"/>
              <a:gd name="connsiteX225" fmla="*/ 4642962 w 4642962"/>
              <a:gd name="connsiteY225" fmla="*/ 1486312 h 5666105"/>
              <a:gd name="connsiteX226" fmla="*/ 4628238 w 4642962"/>
              <a:gd name="connsiteY226" fmla="*/ 1533941 h 5666105"/>
              <a:gd name="connsiteX227" fmla="*/ 4613515 w 4642962"/>
              <a:gd name="connsiteY227" fmla="*/ 1581570 h 5666105"/>
              <a:gd name="connsiteX228" fmla="*/ 4606154 w 4642962"/>
              <a:gd name="connsiteY228" fmla="*/ 1605384 h 5666105"/>
              <a:gd name="connsiteX229" fmla="*/ 4592428 w 4642962"/>
              <a:gd name="connsiteY229" fmla="*/ 1648977 h 5666105"/>
              <a:gd name="connsiteX230" fmla="*/ 4592920 w 4642962"/>
              <a:gd name="connsiteY230" fmla="*/ 1670763 h 5666105"/>
              <a:gd name="connsiteX231" fmla="*/ 4593353 w 4642962"/>
              <a:gd name="connsiteY231" fmla="*/ 1683874 h 5666105"/>
              <a:gd name="connsiteX232" fmla="*/ 4591789 w 4642962"/>
              <a:gd name="connsiteY232" fmla="*/ 1705058 h 5666105"/>
              <a:gd name="connsiteX233" fmla="*/ 4578630 w 4642962"/>
              <a:gd name="connsiteY233" fmla="*/ 1731503 h 5666105"/>
              <a:gd name="connsiteX234" fmla="*/ 4565469 w 4642962"/>
              <a:gd name="connsiteY234" fmla="*/ 1757949 h 5666105"/>
              <a:gd name="connsiteX235" fmla="*/ 4578064 w 4642962"/>
              <a:gd name="connsiteY235" fmla="*/ 1748650 h 5666105"/>
              <a:gd name="connsiteX236" fmla="*/ 4590657 w 4642962"/>
              <a:gd name="connsiteY236" fmla="*/ 1739351 h 5666105"/>
              <a:gd name="connsiteX237" fmla="*/ 4551731 w 4642962"/>
              <a:gd name="connsiteY237" fmla="*/ 1849149 h 5666105"/>
              <a:gd name="connsiteX238" fmla="*/ 4549228 w 4642962"/>
              <a:gd name="connsiteY238" fmla="*/ 1883041 h 5666105"/>
              <a:gd name="connsiteX239" fmla="*/ 4556710 w 4642962"/>
              <a:gd name="connsiteY239" fmla="*/ 1876575 h 5666105"/>
              <a:gd name="connsiteX240" fmla="*/ 4539869 w 4642962"/>
              <a:gd name="connsiteY240" fmla="*/ 1914928 h 5666105"/>
              <a:gd name="connsiteX241" fmla="*/ 4534504 w 4642962"/>
              <a:gd name="connsiteY241" fmla="*/ 1930670 h 5666105"/>
              <a:gd name="connsiteX242" fmla="*/ 4539482 w 4642962"/>
              <a:gd name="connsiteY242" fmla="*/ 1958097 h 5666105"/>
              <a:gd name="connsiteX243" fmla="*/ 4540228 w 4642962"/>
              <a:gd name="connsiteY243" fmla="*/ 1966972 h 5666105"/>
              <a:gd name="connsiteX244" fmla="*/ 4539602 w 4642962"/>
              <a:gd name="connsiteY244" fmla="*/ 1975445 h 5666105"/>
              <a:gd name="connsiteX245" fmla="*/ 4530364 w 4642962"/>
              <a:gd name="connsiteY245" fmla="*/ 2024679 h 5666105"/>
              <a:gd name="connsiteX246" fmla="*/ 4529231 w 4642962"/>
              <a:gd name="connsiteY246" fmla="*/ 2058974 h 5666105"/>
              <a:gd name="connsiteX247" fmla="*/ 4514940 w 4642962"/>
              <a:gd name="connsiteY247" fmla="*/ 2119715 h 5666105"/>
              <a:gd name="connsiteX248" fmla="*/ 4479576 w 4642962"/>
              <a:gd name="connsiteY248" fmla="*/ 2200256 h 5666105"/>
              <a:gd name="connsiteX249" fmla="*/ 4396999 w 4642962"/>
              <a:gd name="connsiteY249" fmla="*/ 2379513 h 5666105"/>
              <a:gd name="connsiteX250" fmla="*/ 4320533 w 4642962"/>
              <a:gd name="connsiteY250" fmla="*/ 2551900 h 5666105"/>
              <a:gd name="connsiteX251" fmla="*/ 4254171 w 4642962"/>
              <a:gd name="connsiteY251" fmla="*/ 2701277 h 5666105"/>
              <a:gd name="connsiteX252" fmla="*/ 4184441 w 4642962"/>
              <a:gd name="connsiteY252" fmla="*/ 2858324 h 5666105"/>
              <a:gd name="connsiteX253" fmla="*/ 4143026 w 4642962"/>
              <a:gd name="connsiteY253" fmla="*/ 2954408 h 5666105"/>
              <a:gd name="connsiteX254" fmla="*/ 4100240 w 4642962"/>
              <a:gd name="connsiteY254" fmla="*/ 3050090 h 5666105"/>
              <a:gd name="connsiteX255" fmla="*/ 4051596 w 4642962"/>
              <a:gd name="connsiteY255" fmla="*/ 3139730 h 5666105"/>
              <a:gd name="connsiteX256" fmla="*/ 4036067 w 4642962"/>
              <a:gd name="connsiteY256" fmla="*/ 3169811 h 5666105"/>
              <a:gd name="connsiteX257" fmla="*/ 4020539 w 4642962"/>
              <a:gd name="connsiteY257" fmla="*/ 3199890 h 5666105"/>
              <a:gd name="connsiteX258" fmla="*/ 3997961 w 4642962"/>
              <a:gd name="connsiteY258" fmla="*/ 3249549 h 5666105"/>
              <a:gd name="connsiteX259" fmla="*/ 3975383 w 4642962"/>
              <a:gd name="connsiteY259" fmla="*/ 3299207 h 5666105"/>
              <a:gd name="connsiteX260" fmla="*/ 3954176 w 4642962"/>
              <a:gd name="connsiteY260" fmla="*/ 3349267 h 5666105"/>
              <a:gd name="connsiteX261" fmla="*/ 3929601 w 4642962"/>
              <a:gd name="connsiteY261" fmla="*/ 3406997 h 5666105"/>
              <a:gd name="connsiteX262" fmla="*/ 3876339 w 4642962"/>
              <a:gd name="connsiteY262" fmla="*/ 3521255 h 5666105"/>
              <a:gd name="connsiteX263" fmla="*/ 3832496 w 4642962"/>
              <a:gd name="connsiteY263" fmla="*/ 3612297 h 5666105"/>
              <a:gd name="connsiteX264" fmla="*/ 3794760 w 4642962"/>
              <a:gd name="connsiteY264" fmla="*/ 3696475 h 5666105"/>
              <a:gd name="connsiteX265" fmla="*/ 3734450 w 4642962"/>
              <a:gd name="connsiteY265" fmla="*/ 3830309 h 5666105"/>
              <a:gd name="connsiteX266" fmla="*/ 3674764 w 4642962"/>
              <a:gd name="connsiteY266" fmla="*/ 3955670 h 5666105"/>
              <a:gd name="connsiteX267" fmla="*/ 3563619 w 4642962"/>
              <a:gd name="connsiteY267" fmla="*/ 4208800 h 5666105"/>
              <a:gd name="connsiteX268" fmla="*/ 3547777 w 4642962"/>
              <a:gd name="connsiteY268" fmla="*/ 4243119 h 5666105"/>
              <a:gd name="connsiteX269" fmla="*/ 3531935 w 4642962"/>
              <a:gd name="connsiteY269" fmla="*/ 4277435 h 5666105"/>
              <a:gd name="connsiteX270" fmla="*/ 3484410 w 4642962"/>
              <a:gd name="connsiteY270" fmla="*/ 4380387 h 5666105"/>
              <a:gd name="connsiteX271" fmla="*/ 3434888 w 4642962"/>
              <a:gd name="connsiteY271" fmla="*/ 4491410 h 5666105"/>
              <a:gd name="connsiteX272" fmla="*/ 3431519 w 4642962"/>
              <a:gd name="connsiteY272" fmla="*/ 4499081 h 5666105"/>
              <a:gd name="connsiteX273" fmla="*/ 3394725 w 4642962"/>
              <a:gd name="connsiteY273" fmla="*/ 4570547 h 5666105"/>
              <a:gd name="connsiteX274" fmla="*/ 3363413 w 4642962"/>
              <a:gd name="connsiteY274" fmla="*/ 4643619 h 5666105"/>
              <a:gd name="connsiteX275" fmla="*/ 3374144 w 4642962"/>
              <a:gd name="connsiteY275" fmla="*/ 4612134 h 5666105"/>
              <a:gd name="connsiteX276" fmla="*/ 3341715 w 4642962"/>
              <a:gd name="connsiteY276" fmla="*/ 4671893 h 5666105"/>
              <a:gd name="connsiteX277" fmla="*/ 3328004 w 4642962"/>
              <a:gd name="connsiteY277" fmla="*/ 4667879 h 5666105"/>
              <a:gd name="connsiteX278" fmla="*/ 3304994 w 4642962"/>
              <a:gd name="connsiteY278" fmla="*/ 4704427 h 5666105"/>
              <a:gd name="connsiteX279" fmla="*/ 3284606 w 4642962"/>
              <a:gd name="connsiteY279" fmla="*/ 4724428 h 5666105"/>
              <a:gd name="connsiteX280" fmla="*/ 3263653 w 4642962"/>
              <a:gd name="connsiteY280" fmla="*/ 4761577 h 5666105"/>
              <a:gd name="connsiteX281" fmla="*/ 3233593 w 4642962"/>
              <a:gd name="connsiteY281" fmla="*/ 4817702 h 5666105"/>
              <a:gd name="connsiteX282" fmla="*/ 3202909 w 4642962"/>
              <a:gd name="connsiteY282" fmla="*/ 4882301 h 5666105"/>
              <a:gd name="connsiteX283" fmla="*/ 3190434 w 4642962"/>
              <a:gd name="connsiteY283" fmla="*/ 4908948 h 5666105"/>
              <a:gd name="connsiteX284" fmla="*/ 3177961 w 4642962"/>
              <a:gd name="connsiteY284" fmla="*/ 4935593 h 5666105"/>
              <a:gd name="connsiteX285" fmla="*/ 3163744 w 4642962"/>
              <a:gd name="connsiteY285" fmla="*/ 4957402 h 5666105"/>
              <a:gd name="connsiteX286" fmla="*/ 3146157 w 4642962"/>
              <a:gd name="connsiteY286" fmla="*/ 4986881 h 5666105"/>
              <a:gd name="connsiteX287" fmla="*/ 3134058 w 4642962"/>
              <a:gd name="connsiteY287" fmla="*/ 5017964 h 5666105"/>
              <a:gd name="connsiteX288" fmla="*/ 3121956 w 4642962"/>
              <a:gd name="connsiteY288" fmla="*/ 5049048 h 5666105"/>
              <a:gd name="connsiteX289" fmla="*/ 3098260 w 4642962"/>
              <a:gd name="connsiteY289" fmla="*/ 5085394 h 5666105"/>
              <a:gd name="connsiteX290" fmla="*/ 3055101 w 4642962"/>
              <a:gd name="connsiteY290" fmla="*/ 5176639 h 5666105"/>
              <a:gd name="connsiteX291" fmla="*/ 3052240 w 4642962"/>
              <a:gd name="connsiteY291" fmla="*/ 5158489 h 5666105"/>
              <a:gd name="connsiteX292" fmla="*/ 3054862 w 4642962"/>
              <a:gd name="connsiteY292" fmla="*/ 5141944 h 5666105"/>
              <a:gd name="connsiteX293" fmla="*/ 3057485 w 4642962"/>
              <a:gd name="connsiteY293" fmla="*/ 5125398 h 5666105"/>
              <a:gd name="connsiteX294" fmla="*/ 3048945 w 4642962"/>
              <a:gd name="connsiteY294" fmla="*/ 5127226 h 5666105"/>
              <a:gd name="connsiteX295" fmla="*/ 3027680 w 4642962"/>
              <a:gd name="connsiteY295" fmla="*/ 5168612 h 5666105"/>
              <a:gd name="connsiteX296" fmla="*/ 3013968 w 4642962"/>
              <a:gd name="connsiteY296" fmla="*/ 5164599 h 5666105"/>
              <a:gd name="connsiteX297" fmla="*/ 2980168 w 4642962"/>
              <a:gd name="connsiteY297" fmla="*/ 5223957 h 5666105"/>
              <a:gd name="connsiteX298" fmla="*/ 2972687 w 4642962"/>
              <a:gd name="connsiteY298" fmla="*/ 5230423 h 5666105"/>
              <a:gd name="connsiteX299" fmla="*/ 2965205 w 4642962"/>
              <a:gd name="connsiteY299" fmla="*/ 5236891 h 5666105"/>
              <a:gd name="connsiteX300" fmla="*/ 2944996 w 4642962"/>
              <a:gd name="connsiteY300" fmla="*/ 5282915 h 5666105"/>
              <a:gd name="connsiteX301" fmla="*/ 2943625 w 4642962"/>
              <a:gd name="connsiteY301" fmla="*/ 5282513 h 5666105"/>
              <a:gd name="connsiteX302" fmla="*/ 2952984 w 4642962"/>
              <a:gd name="connsiteY302" fmla="*/ 5250626 h 5666105"/>
              <a:gd name="connsiteX303" fmla="*/ 2937455 w 4642962"/>
              <a:gd name="connsiteY303" fmla="*/ 5280707 h 5666105"/>
              <a:gd name="connsiteX304" fmla="*/ 2921926 w 4642962"/>
              <a:gd name="connsiteY304" fmla="*/ 5310788 h 5666105"/>
              <a:gd name="connsiteX305" fmla="*/ 2914505 w 4642962"/>
              <a:gd name="connsiteY305" fmla="*/ 5325928 h 5666105"/>
              <a:gd name="connsiteX306" fmla="*/ 2903716 w 4642962"/>
              <a:gd name="connsiteY306" fmla="*/ 5348739 h 5666105"/>
              <a:gd name="connsiteX307" fmla="*/ 2904342 w 4642962"/>
              <a:gd name="connsiteY307" fmla="*/ 5340266 h 5666105"/>
              <a:gd name="connsiteX308" fmla="*/ 2913759 w 4642962"/>
              <a:gd name="connsiteY308" fmla="*/ 5317054 h 5666105"/>
              <a:gd name="connsiteX309" fmla="*/ 2924550 w 4642962"/>
              <a:gd name="connsiteY309" fmla="*/ 5294242 h 5666105"/>
              <a:gd name="connsiteX310" fmla="*/ 2930288 w 4642962"/>
              <a:gd name="connsiteY310" fmla="*/ 5282936 h 5666105"/>
              <a:gd name="connsiteX311" fmla="*/ 2936025 w 4642962"/>
              <a:gd name="connsiteY311" fmla="*/ 5271632 h 5666105"/>
              <a:gd name="connsiteX312" fmla="*/ 2953923 w 4642962"/>
              <a:gd name="connsiteY312" fmla="*/ 5237916 h 5666105"/>
              <a:gd name="connsiteX313" fmla="*/ 2952119 w 4642962"/>
              <a:gd name="connsiteY313" fmla="*/ 5224403 h 5666105"/>
              <a:gd name="connsiteX314" fmla="*/ 2951687 w 4642962"/>
              <a:gd name="connsiteY314" fmla="*/ 5211293 h 5666105"/>
              <a:gd name="connsiteX315" fmla="*/ 2957365 w 4642962"/>
              <a:gd name="connsiteY315" fmla="*/ 5191314 h 5666105"/>
              <a:gd name="connsiteX316" fmla="*/ 2984189 w 4642962"/>
              <a:gd name="connsiteY316" fmla="*/ 5112600 h 5666105"/>
              <a:gd name="connsiteX317" fmla="*/ 3018495 w 4642962"/>
              <a:gd name="connsiteY317" fmla="*/ 5027421 h 5666105"/>
              <a:gd name="connsiteX318" fmla="*/ 3036334 w 4642962"/>
              <a:gd name="connsiteY318" fmla="*/ 4985032 h 5666105"/>
              <a:gd name="connsiteX319" fmla="*/ 3054173 w 4642962"/>
              <a:gd name="connsiteY319" fmla="*/ 4942644 h 5666105"/>
              <a:gd name="connsiteX320" fmla="*/ 3035841 w 4642962"/>
              <a:gd name="connsiteY320" fmla="*/ 4963247 h 5666105"/>
              <a:gd name="connsiteX321" fmla="*/ 3053307 w 4642962"/>
              <a:gd name="connsiteY321" fmla="*/ 4916421 h 5666105"/>
              <a:gd name="connsiteX322" fmla="*/ 3070773 w 4642962"/>
              <a:gd name="connsiteY322" fmla="*/ 4869593 h 5666105"/>
              <a:gd name="connsiteX323" fmla="*/ 3094976 w 4642962"/>
              <a:gd name="connsiteY323" fmla="*/ 4807426 h 5666105"/>
              <a:gd name="connsiteX324" fmla="*/ 3123916 w 4642962"/>
              <a:gd name="connsiteY324" fmla="*/ 4737989 h 5666105"/>
              <a:gd name="connsiteX325" fmla="*/ 3157224 w 4642962"/>
              <a:gd name="connsiteY325" fmla="*/ 4656845 h 5666105"/>
              <a:gd name="connsiteX326" fmla="*/ 3195271 w 4642962"/>
              <a:gd name="connsiteY326" fmla="*/ 4568433 h 5666105"/>
              <a:gd name="connsiteX327" fmla="*/ 3221217 w 4642962"/>
              <a:gd name="connsiteY327" fmla="*/ 4511104 h 5666105"/>
              <a:gd name="connsiteX328" fmla="*/ 3228995 w 4642962"/>
              <a:gd name="connsiteY328" fmla="*/ 4494729 h 5666105"/>
              <a:gd name="connsiteX329" fmla="*/ 3228989 w 4642962"/>
              <a:gd name="connsiteY329" fmla="*/ 4494676 h 5666105"/>
              <a:gd name="connsiteX330" fmla="*/ 3211344 w 4642962"/>
              <a:gd name="connsiteY330" fmla="*/ 4515479 h 5666105"/>
              <a:gd name="connsiteX331" fmla="*/ 3188334 w 4642962"/>
              <a:gd name="connsiteY331" fmla="*/ 4552027 h 5666105"/>
              <a:gd name="connsiteX332" fmla="*/ 3167946 w 4642962"/>
              <a:gd name="connsiteY332" fmla="*/ 4572028 h 5666105"/>
              <a:gd name="connsiteX333" fmla="*/ 3146993 w 4642962"/>
              <a:gd name="connsiteY333" fmla="*/ 4609177 h 5666105"/>
              <a:gd name="connsiteX334" fmla="*/ 3116933 w 4642962"/>
              <a:gd name="connsiteY334" fmla="*/ 4665302 h 5666105"/>
              <a:gd name="connsiteX335" fmla="*/ 3086248 w 4642962"/>
              <a:gd name="connsiteY335" fmla="*/ 4729901 h 5666105"/>
              <a:gd name="connsiteX336" fmla="*/ 3073774 w 4642962"/>
              <a:gd name="connsiteY336" fmla="*/ 4756548 h 5666105"/>
              <a:gd name="connsiteX337" fmla="*/ 3061301 w 4642962"/>
              <a:gd name="connsiteY337" fmla="*/ 4783193 h 5666105"/>
              <a:gd name="connsiteX338" fmla="*/ 3047084 w 4642962"/>
              <a:gd name="connsiteY338" fmla="*/ 4805002 h 5666105"/>
              <a:gd name="connsiteX339" fmla="*/ 3029497 w 4642962"/>
              <a:gd name="connsiteY339" fmla="*/ 4834481 h 5666105"/>
              <a:gd name="connsiteX340" fmla="*/ 3017398 w 4642962"/>
              <a:gd name="connsiteY340" fmla="*/ 4865564 h 5666105"/>
              <a:gd name="connsiteX341" fmla="*/ 3005296 w 4642962"/>
              <a:gd name="connsiteY341" fmla="*/ 4896648 h 5666105"/>
              <a:gd name="connsiteX342" fmla="*/ 2981600 w 4642962"/>
              <a:gd name="connsiteY342" fmla="*/ 4932994 h 5666105"/>
              <a:gd name="connsiteX343" fmla="*/ 2938441 w 4642962"/>
              <a:gd name="connsiteY343" fmla="*/ 5024239 h 5666105"/>
              <a:gd name="connsiteX344" fmla="*/ 2935580 w 4642962"/>
              <a:gd name="connsiteY344" fmla="*/ 5006089 h 5666105"/>
              <a:gd name="connsiteX345" fmla="*/ 2938202 w 4642962"/>
              <a:gd name="connsiteY345" fmla="*/ 4989544 h 5666105"/>
              <a:gd name="connsiteX346" fmla="*/ 2940824 w 4642962"/>
              <a:gd name="connsiteY346" fmla="*/ 4972998 h 5666105"/>
              <a:gd name="connsiteX347" fmla="*/ 2932285 w 4642962"/>
              <a:gd name="connsiteY347" fmla="*/ 4974826 h 5666105"/>
              <a:gd name="connsiteX348" fmla="*/ 2911019 w 4642962"/>
              <a:gd name="connsiteY348" fmla="*/ 5016212 h 5666105"/>
              <a:gd name="connsiteX349" fmla="*/ 2897308 w 4642962"/>
              <a:gd name="connsiteY349" fmla="*/ 5012199 h 5666105"/>
              <a:gd name="connsiteX350" fmla="*/ 2863508 w 4642962"/>
              <a:gd name="connsiteY350" fmla="*/ 5071557 h 5666105"/>
              <a:gd name="connsiteX351" fmla="*/ 2856027 w 4642962"/>
              <a:gd name="connsiteY351" fmla="*/ 5078023 h 5666105"/>
              <a:gd name="connsiteX352" fmla="*/ 2848545 w 4642962"/>
              <a:gd name="connsiteY352" fmla="*/ 5084491 h 5666105"/>
              <a:gd name="connsiteX353" fmla="*/ 2828336 w 4642962"/>
              <a:gd name="connsiteY353" fmla="*/ 5130515 h 5666105"/>
              <a:gd name="connsiteX354" fmla="*/ 2826965 w 4642962"/>
              <a:gd name="connsiteY354" fmla="*/ 5130113 h 5666105"/>
              <a:gd name="connsiteX355" fmla="*/ 2836324 w 4642962"/>
              <a:gd name="connsiteY355" fmla="*/ 5098226 h 5666105"/>
              <a:gd name="connsiteX356" fmla="*/ 2820795 w 4642962"/>
              <a:gd name="connsiteY356" fmla="*/ 5128307 h 5666105"/>
              <a:gd name="connsiteX357" fmla="*/ 2805266 w 4642962"/>
              <a:gd name="connsiteY357" fmla="*/ 5158388 h 5666105"/>
              <a:gd name="connsiteX358" fmla="*/ 2797845 w 4642962"/>
              <a:gd name="connsiteY358" fmla="*/ 5173528 h 5666105"/>
              <a:gd name="connsiteX359" fmla="*/ 2787056 w 4642962"/>
              <a:gd name="connsiteY359" fmla="*/ 5196339 h 5666105"/>
              <a:gd name="connsiteX360" fmla="*/ 2787682 w 4642962"/>
              <a:gd name="connsiteY360" fmla="*/ 5187866 h 5666105"/>
              <a:gd name="connsiteX361" fmla="*/ 2797099 w 4642962"/>
              <a:gd name="connsiteY361" fmla="*/ 5164654 h 5666105"/>
              <a:gd name="connsiteX362" fmla="*/ 2807889 w 4642962"/>
              <a:gd name="connsiteY362" fmla="*/ 5141842 h 5666105"/>
              <a:gd name="connsiteX363" fmla="*/ 2813628 w 4642962"/>
              <a:gd name="connsiteY363" fmla="*/ 5130536 h 5666105"/>
              <a:gd name="connsiteX364" fmla="*/ 2819364 w 4642962"/>
              <a:gd name="connsiteY364" fmla="*/ 5119232 h 5666105"/>
              <a:gd name="connsiteX365" fmla="*/ 2837263 w 4642962"/>
              <a:gd name="connsiteY365" fmla="*/ 5085516 h 5666105"/>
              <a:gd name="connsiteX366" fmla="*/ 2835459 w 4642962"/>
              <a:gd name="connsiteY366" fmla="*/ 5072003 h 5666105"/>
              <a:gd name="connsiteX367" fmla="*/ 2835027 w 4642962"/>
              <a:gd name="connsiteY367" fmla="*/ 5058893 h 5666105"/>
              <a:gd name="connsiteX368" fmla="*/ 2840705 w 4642962"/>
              <a:gd name="connsiteY368" fmla="*/ 5038914 h 5666105"/>
              <a:gd name="connsiteX369" fmla="*/ 2867529 w 4642962"/>
              <a:gd name="connsiteY369" fmla="*/ 4960200 h 5666105"/>
              <a:gd name="connsiteX370" fmla="*/ 2901835 w 4642962"/>
              <a:gd name="connsiteY370" fmla="*/ 4875021 h 5666105"/>
              <a:gd name="connsiteX371" fmla="*/ 2919674 w 4642962"/>
              <a:gd name="connsiteY371" fmla="*/ 4832632 h 5666105"/>
              <a:gd name="connsiteX372" fmla="*/ 2937513 w 4642962"/>
              <a:gd name="connsiteY372" fmla="*/ 4790244 h 5666105"/>
              <a:gd name="connsiteX373" fmla="*/ 2919181 w 4642962"/>
              <a:gd name="connsiteY373" fmla="*/ 4810847 h 5666105"/>
              <a:gd name="connsiteX374" fmla="*/ 2936647 w 4642962"/>
              <a:gd name="connsiteY374" fmla="*/ 4764021 h 5666105"/>
              <a:gd name="connsiteX375" fmla="*/ 2954113 w 4642962"/>
              <a:gd name="connsiteY375" fmla="*/ 4717193 h 5666105"/>
              <a:gd name="connsiteX376" fmla="*/ 2978316 w 4642962"/>
              <a:gd name="connsiteY376" fmla="*/ 4655026 h 5666105"/>
              <a:gd name="connsiteX377" fmla="*/ 3007256 w 4642962"/>
              <a:gd name="connsiteY377" fmla="*/ 4585589 h 5666105"/>
              <a:gd name="connsiteX378" fmla="*/ 3040564 w 4642962"/>
              <a:gd name="connsiteY378" fmla="*/ 4504445 h 5666105"/>
              <a:gd name="connsiteX379" fmla="*/ 3078611 w 4642962"/>
              <a:gd name="connsiteY379" fmla="*/ 4416033 h 5666105"/>
              <a:gd name="connsiteX380" fmla="*/ 3104556 w 4642962"/>
              <a:gd name="connsiteY380" fmla="*/ 4358704 h 5666105"/>
              <a:gd name="connsiteX381" fmla="*/ 3112313 w 4642962"/>
              <a:gd name="connsiteY381" fmla="*/ 4342375 h 5666105"/>
              <a:gd name="connsiteX382" fmla="*/ 3112329 w 4642962"/>
              <a:gd name="connsiteY382" fmla="*/ 4342276 h 5666105"/>
              <a:gd name="connsiteX383" fmla="*/ 3094683 w 4642962"/>
              <a:gd name="connsiteY383" fmla="*/ 4363079 h 5666105"/>
              <a:gd name="connsiteX384" fmla="*/ 3071674 w 4642962"/>
              <a:gd name="connsiteY384" fmla="*/ 4399627 h 5666105"/>
              <a:gd name="connsiteX385" fmla="*/ 3051286 w 4642962"/>
              <a:gd name="connsiteY385" fmla="*/ 4419628 h 5666105"/>
              <a:gd name="connsiteX386" fmla="*/ 3030332 w 4642962"/>
              <a:gd name="connsiteY386" fmla="*/ 4456777 h 5666105"/>
              <a:gd name="connsiteX387" fmla="*/ 3000273 w 4642962"/>
              <a:gd name="connsiteY387" fmla="*/ 4512902 h 5666105"/>
              <a:gd name="connsiteX388" fmla="*/ 2969588 w 4642962"/>
              <a:gd name="connsiteY388" fmla="*/ 4577501 h 5666105"/>
              <a:gd name="connsiteX389" fmla="*/ 2957114 w 4642962"/>
              <a:gd name="connsiteY389" fmla="*/ 4604148 h 5666105"/>
              <a:gd name="connsiteX390" fmla="*/ 2944641 w 4642962"/>
              <a:gd name="connsiteY390" fmla="*/ 4630793 h 5666105"/>
              <a:gd name="connsiteX391" fmla="*/ 2930424 w 4642962"/>
              <a:gd name="connsiteY391" fmla="*/ 4652602 h 5666105"/>
              <a:gd name="connsiteX392" fmla="*/ 2912837 w 4642962"/>
              <a:gd name="connsiteY392" fmla="*/ 4682081 h 5666105"/>
              <a:gd name="connsiteX393" fmla="*/ 2900737 w 4642962"/>
              <a:gd name="connsiteY393" fmla="*/ 4713164 h 5666105"/>
              <a:gd name="connsiteX394" fmla="*/ 2888635 w 4642962"/>
              <a:gd name="connsiteY394" fmla="*/ 4744248 h 5666105"/>
              <a:gd name="connsiteX395" fmla="*/ 2864940 w 4642962"/>
              <a:gd name="connsiteY395" fmla="*/ 4780594 h 5666105"/>
              <a:gd name="connsiteX396" fmla="*/ 2821781 w 4642962"/>
              <a:gd name="connsiteY396" fmla="*/ 4871839 h 5666105"/>
              <a:gd name="connsiteX397" fmla="*/ 2818920 w 4642962"/>
              <a:gd name="connsiteY397" fmla="*/ 4853689 h 5666105"/>
              <a:gd name="connsiteX398" fmla="*/ 2821542 w 4642962"/>
              <a:gd name="connsiteY398" fmla="*/ 4837144 h 5666105"/>
              <a:gd name="connsiteX399" fmla="*/ 2824164 w 4642962"/>
              <a:gd name="connsiteY399" fmla="*/ 4820598 h 5666105"/>
              <a:gd name="connsiteX400" fmla="*/ 2815625 w 4642962"/>
              <a:gd name="connsiteY400" fmla="*/ 4822426 h 5666105"/>
              <a:gd name="connsiteX401" fmla="*/ 2794359 w 4642962"/>
              <a:gd name="connsiteY401" fmla="*/ 4863812 h 5666105"/>
              <a:gd name="connsiteX402" fmla="*/ 2780648 w 4642962"/>
              <a:gd name="connsiteY402" fmla="*/ 4859799 h 5666105"/>
              <a:gd name="connsiteX403" fmla="*/ 2746848 w 4642962"/>
              <a:gd name="connsiteY403" fmla="*/ 4919157 h 5666105"/>
              <a:gd name="connsiteX404" fmla="*/ 2739367 w 4642962"/>
              <a:gd name="connsiteY404" fmla="*/ 4925623 h 5666105"/>
              <a:gd name="connsiteX405" fmla="*/ 2731885 w 4642962"/>
              <a:gd name="connsiteY405" fmla="*/ 4932091 h 5666105"/>
              <a:gd name="connsiteX406" fmla="*/ 2711676 w 4642962"/>
              <a:gd name="connsiteY406" fmla="*/ 4978115 h 5666105"/>
              <a:gd name="connsiteX407" fmla="*/ 2710305 w 4642962"/>
              <a:gd name="connsiteY407" fmla="*/ 4977713 h 5666105"/>
              <a:gd name="connsiteX408" fmla="*/ 2719664 w 4642962"/>
              <a:gd name="connsiteY408" fmla="*/ 4945826 h 5666105"/>
              <a:gd name="connsiteX409" fmla="*/ 2704135 w 4642962"/>
              <a:gd name="connsiteY409" fmla="*/ 4975907 h 5666105"/>
              <a:gd name="connsiteX410" fmla="*/ 2688606 w 4642962"/>
              <a:gd name="connsiteY410" fmla="*/ 5005988 h 5666105"/>
              <a:gd name="connsiteX411" fmla="*/ 2681185 w 4642962"/>
              <a:gd name="connsiteY411" fmla="*/ 5021128 h 5666105"/>
              <a:gd name="connsiteX412" fmla="*/ 2670396 w 4642962"/>
              <a:gd name="connsiteY412" fmla="*/ 5043939 h 5666105"/>
              <a:gd name="connsiteX413" fmla="*/ 2671022 w 4642962"/>
              <a:gd name="connsiteY413" fmla="*/ 5035466 h 5666105"/>
              <a:gd name="connsiteX414" fmla="*/ 2680439 w 4642962"/>
              <a:gd name="connsiteY414" fmla="*/ 5012254 h 5666105"/>
              <a:gd name="connsiteX415" fmla="*/ 2691229 w 4642962"/>
              <a:gd name="connsiteY415" fmla="*/ 4989442 h 5666105"/>
              <a:gd name="connsiteX416" fmla="*/ 2696967 w 4642962"/>
              <a:gd name="connsiteY416" fmla="*/ 4978136 h 5666105"/>
              <a:gd name="connsiteX417" fmla="*/ 2702704 w 4642962"/>
              <a:gd name="connsiteY417" fmla="*/ 4966832 h 5666105"/>
              <a:gd name="connsiteX418" fmla="*/ 2720603 w 4642962"/>
              <a:gd name="connsiteY418" fmla="*/ 4933116 h 5666105"/>
              <a:gd name="connsiteX419" fmla="*/ 2718799 w 4642962"/>
              <a:gd name="connsiteY419" fmla="*/ 4919603 h 5666105"/>
              <a:gd name="connsiteX420" fmla="*/ 2718367 w 4642962"/>
              <a:gd name="connsiteY420" fmla="*/ 4906493 h 5666105"/>
              <a:gd name="connsiteX421" fmla="*/ 2724045 w 4642962"/>
              <a:gd name="connsiteY421" fmla="*/ 4886514 h 5666105"/>
              <a:gd name="connsiteX422" fmla="*/ 2750869 w 4642962"/>
              <a:gd name="connsiteY422" fmla="*/ 4807800 h 5666105"/>
              <a:gd name="connsiteX423" fmla="*/ 2785175 w 4642962"/>
              <a:gd name="connsiteY423" fmla="*/ 4722621 h 5666105"/>
              <a:gd name="connsiteX424" fmla="*/ 2803014 w 4642962"/>
              <a:gd name="connsiteY424" fmla="*/ 4680232 h 5666105"/>
              <a:gd name="connsiteX425" fmla="*/ 2820853 w 4642962"/>
              <a:gd name="connsiteY425" fmla="*/ 4637844 h 5666105"/>
              <a:gd name="connsiteX426" fmla="*/ 2802521 w 4642962"/>
              <a:gd name="connsiteY426" fmla="*/ 4658447 h 5666105"/>
              <a:gd name="connsiteX427" fmla="*/ 2819987 w 4642962"/>
              <a:gd name="connsiteY427" fmla="*/ 4611621 h 5666105"/>
              <a:gd name="connsiteX428" fmla="*/ 2837453 w 4642962"/>
              <a:gd name="connsiteY428" fmla="*/ 4564793 h 5666105"/>
              <a:gd name="connsiteX429" fmla="*/ 2861656 w 4642962"/>
              <a:gd name="connsiteY429" fmla="*/ 4502626 h 5666105"/>
              <a:gd name="connsiteX430" fmla="*/ 2890596 w 4642962"/>
              <a:gd name="connsiteY430" fmla="*/ 4433189 h 5666105"/>
              <a:gd name="connsiteX431" fmla="*/ 2898924 w 4642962"/>
              <a:gd name="connsiteY431" fmla="*/ 4412904 h 5666105"/>
              <a:gd name="connsiteX432" fmla="*/ 2887063 w 4642962"/>
              <a:gd name="connsiteY432" fmla="*/ 4422327 h 5666105"/>
              <a:gd name="connsiteX433" fmla="*/ 2860854 w 4642962"/>
              <a:gd name="connsiteY433" fmla="*/ 4486254 h 5666105"/>
              <a:gd name="connsiteX434" fmla="*/ 2851803 w 4642962"/>
              <a:gd name="connsiteY434" fmla="*/ 4512649 h 5666105"/>
              <a:gd name="connsiteX435" fmla="*/ 2842752 w 4642962"/>
              <a:gd name="connsiteY435" fmla="*/ 4539042 h 5666105"/>
              <a:gd name="connsiteX436" fmla="*/ 2796913 w 4642962"/>
              <a:gd name="connsiteY436" fmla="*/ 4560101 h 5666105"/>
              <a:gd name="connsiteX437" fmla="*/ 2750602 w 4642962"/>
              <a:gd name="connsiteY437" fmla="*/ 4588789 h 5666105"/>
              <a:gd name="connsiteX438" fmla="*/ 2763530 w 4642962"/>
              <a:gd name="connsiteY438" fmla="*/ 4619909 h 5666105"/>
              <a:gd name="connsiteX439" fmla="*/ 2776462 w 4642962"/>
              <a:gd name="connsiteY439" fmla="*/ 4651030 h 5666105"/>
              <a:gd name="connsiteX440" fmla="*/ 2700062 w 4642962"/>
              <a:gd name="connsiteY440" fmla="*/ 4686129 h 5666105"/>
              <a:gd name="connsiteX441" fmla="*/ 2664800 w 4642962"/>
              <a:gd name="connsiteY441" fmla="*/ 4776449 h 5666105"/>
              <a:gd name="connsiteX442" fmla="*/ 2562070 w 4642962"/>
              <a:gd name="connsiteY442" fmla="*/ 4756935 h 5666105"/>
              <a:gd name="connsiteX443" fmla="*/ 2518582 w 4642962"/>
              <a:gd name="connsiteY443" fmla="*/ 4739854 h 5666105"/>
              <a:gd name="connsiteX444" fmla="*/ 2475092 w 4642962"/>
              <a:gd name="connsiteY444" fmla="*/ 4722772 h 5666105"/>
              <a:gd name="connsiteX445" fmla="*/ 2400806 w 4642962"/>
              <a:gd name="connsiteY445" fmla="*/ 4723543 h 5666105"/>
              <a:gd name="connsiteX446" fmla="*/ 2368602 w 4642962"/>
              <a:gd name="connsiteY446" fmla="*/ 4764282 h 5666105"/>
              <a:gd name="connsiteX447" fmla="*/ 2290613 w 4642962"/>
              <a:gd name="connsiteY447" fmla="*/ 4761078 h 5666105"/>
              <a:gd name="connsiteX448" fmla="*/ 2288527 w 4642962"/>
              <a:gd name="connsiteY448" fmla="*/ 4766338 h 5666105"/>
              <a:gd name="connsiteX449" fmla="*/ 2285813 w 4642962"/>
              <a:gd name="connsiteY449" fmla="*/ 4768981 h 5666105"/>
              <a:gd name="connsiteX450" fmla="*/ 2287010 w 4642962"/>
              <a:gd name="connsiteY450" fmla="*/ 4760930 h 5666105"/>
              <a:gd name="connsiteX451" fmla="*/ 2275545 w 4642962"/>
              <a:gd name="connsiteY451" fmla="*/ 4760459 h 5666105"/>
              <a:gd name="connsiteX452" fmla="*/ 2274542 w 4642962"/>
              <a:gd name="connsiteY452" fmla="*/ 4762837 h 5666105"/>
              <a:gd name="connsiteX453" fmla="*/ 2267548 w 4642962"/>
              <a:gd name="connsiteY453" fmla="*/ 4761087 h 5666105"/>
              <a:gd name="connsiteX454" fmla="*/ 2245807 w 4642962"/>
              <a:gd name="connsiteY454" fmla="*/ 4808805 h 5666105"/>
              <a:gd name="connsiteX455" fmla="*/ 2241428 w 4642962"/>
              <a:gd name="connsiteY455" fmla="*/ 4814354 h 5666105"/>
              <a:gd name="connsiteX456" fmla="*/ 2237050 w 4642962"/>
              <a:gd name="connsiteY456" fmla="*/ 4819904 h 5666105"/>
              <a:gd name="connsiteX457" fmla="*/ 2223367 w 4642962"/>
              <a:gd name="connsiteY457" fmla="*/ 4856349 h 5666105"/>
              <a:gd name="connsiteX458" fmla="*/ 2222667 w 4642962"/>
              <a:gd name="connsiteY458" fmla="*/ 4856174 h 5666105"/>
              <a:gd name="connsiteX459" fmla="*/ 2229691 w 4642962"/>
              <a:gd name="connsiteY459" fmla="*/ 4831352 h 5666105"/>
              <a:gd name="connsiteX460" fmla="*/ 2219521 w 4642962"/>
              <a:gd name="connsiteY460" fmla="*/ 4855386 h 5666105"/>
              <a:gd name="connsiteX461" fmla="*/ 2209349 w 4642962"/>
              <a:gd name="connsiteY461" fmla="*/ 4879420 h 5666105"/>
              <a:gd name="connsiteX462" fmla="*/ 2204438 w 4642962"/>
              <a:gd name="connsiteY462" fmla="*/ 4891481 h 5666105"/>
              <a:gd name="connsiteX463" fmla="*/ 2197247 w 4642962"/>
              <a:gd name="connsiteY463" fmla="*/ 4909615 h 5666105"/>
              <a:gd name="connsiteX464" fmla="*/ 2198129 w 4642962"/>
              <a:gd name="connsiteY464" fmla="*/ 4903191 h 5666105"/>
              <a:gd name="connsiteX465" fmla="*/ 2204621 w 4642962"/>
              <a:gd name="connsiteY465" fmla="*/ 4884882 h 5666105"/>
              <a:gd name="connsiteX466" fmla="*/ 2211812 w 4642962"/>
              <a:gd name="connsiteY466" fmla="*/ 4866746 h 5666105"/>
              <a:gd name="connsiteX467" fmla="*/ 2215583 w 4642962"/>
              <a:gd name="connsiteY467" fmla="*/ 4857722 h 5666105"/>
              <a:gd name="connsiteX468" fmla="*/ 2219353 w 4642962"/>
              <a:gd name="connsiteY468" fmla="*/ 4848699 h 5666105"/>
              <a:gd name="connsiteX469" fmla="*/ 2231016 w 4642962"/>
              <a:gd name="connsiteY469" fmla="*/ 4821715 h 5666105"/>
              <a:gd name="connsiteX470" fmla="*/ 2230939 w 4642962"/>
              <a:gd name="connsiteY470" fmla="*/ 4811728 h 5666105"/>
              <a:gd name="connsiteX471" fmla="*/ 2231563 w 4642962"/>
              <a:gd name="connsiteY471" fmla="*/ 4801918 h 5666105"/>
              <a:gd name="connsiteX472" fmla="*/ 2235865 w 4642962"/>
              <a:gd name="connsiteY472" fmla="*/ 4786382 h 5666105"/>
              <a:gd name="connsiteX473" fmla="*/ 2244391 w 4642962"/>
              <a:gd name="connsiteY473" fmla="*/ 4759179 h 5666105"/>
              <a:gd name="connsiteX474" fmla="*/ 2220501 w 4642962"/>
              <a:gd name="connsiteY474" fmla="*/ 4758198 h 5666105"/>
              <a:gd name="connsiteX475" fmla="*/ 2142691 w 4642962"/>
              <a:gd name="connsiteY475" fmla="*/ 4816180 h 5666105"/>
              <a:gd name="connsiteX476" fmla="*/ 2097791 w 4642962"/>
              <a:gd name="connsiteY476" fmla="*/ 4821983 h 5666105"/>
              <a:gd name="connsiteX477" fmla="*/ 2052891 w 4642962"/>
              <a:gd name="connsiteY477" fmla="*/ 4827787 h 5666105"/>
              <a:gd name="connsiteX478" fmla="*/ 2050070 w 4642962"/>
              <a:gd name="connsiteY478" fmla="*/ 4873556 h 5666105"/>
              <a:gd name="connsiteX479" fmla="*/ 2035260 w 4642962"/>
              <a:gd name="connsiteY479" fmla="*/ 4872947 h 5666105"/>
              <a:gd name="connsiteX480" fmla="*/ 1992713 w 4642962"/>
              <a:gd name="connsiteY480" fmla="*/ 4840609 h 5666105"/>
              <a:gd name="connsiteX481" fmla="*/ 1968617 w 4642962"/>
              <a:gd name="connsiteY481" fmla="*/ 4870210 h 5666105"/>
              <a:gd name="connsiteX482" fmla="*/ 1944521 w 4642962"/>
              <a:gd name="connsiteY482" fmla="*/ 4899810 h 5666105"/>
              <a:gd name="connsiteX483" fmla="*/ 1936175 w 4642962"/>
              <a:gd name="connsiteY483" fmla="*/ 4914761 h 5666105"/>
              <a:gd name="connsiteX484" fmla="*/ 1927361 w 4642962"/>
              <a:gd name="connsiteY484" fmla="*/ 4937341 h 5666105"/>
              <a:gd name="connsiteX485" fmla="*/ 1898213 w 4642962"/>
              <a:gd name="connsiteY485" fmla="*/ 4928496 h 5666105"/>
              <a:gd name="connsiteX486" fmla="*/ 1892216 w 4642962"/>
              <a:gd name="connsiteY486" fmla="*/ 4905308 h 5666105"/>
              <a:gd name="connsiteX487" fmla="*/ 1901032 w 4642962"/>
              <a:gd name="connsiteY487" fmla="*/ 4882728 h 5666105"/>
              <a:gd name="connsiteX488" fmla="*/ 1909141 w 4642962"/>
              <a:gd name="connsiteY488" fmla="*/ 4871589 h 5666105"/>
              <a:gd name="connsiteX489" fmla="*/ 1917252 w 4642962"/>
              <a:gd name="connsiteY489" fmla="*/ 4860452 h 5666105"/>
              <a:gd name="connsiteX490" fmla="*/ 1948987 w 4642962"/>
              <a:gd name="connsiteY490" fmla="*/ 4827342 h 5666105"/>
              <a:gd name="connsiteX491" fmla="*/ 1875641 w 4642962"/>
              <a:gd name="connsiteY491" fmla="*/ 4812857 h 5666105"/>
              <a:gd name="connsiteX492" fmla="*/ 1817105 w 4642962"/>
              <a:gd name="connsiteY492" fmla="*/ 4798983 h 5666105"/>
              <a:gd name="connsiteX493" fmla="*/ 1788662 w 4642962"/>
              <a:gd name="connsiteY493" fmla="*/ 4778695 h 5666105"/>
              <a:gd name="connsiteX494" fmla="*/ 1719313 w 4642962"/>
              <a:gd name="connsiteY494" fmla="*/ 4699372 h 5666105"/>
              <a:gd name="connsiteX495" fmla="*/ 1692161 w 4642962"/>
              <a:gd name="connsiteY495" fmla="*/ 4658108 h 5666105"/>
              <a:gd name="connsiteX496" fmla="*/ 1694505 w 4642962"/>
              <a:gd name="connsiteY496" fmla="*/ 4620064 h 5666105"/>
              <a:gd name="connsiteX497" fmla="*/ 1597143 w 4642962"/>
              <a:gd name="connsiteY497" fmla="*/ 4620064 h 5666105"/>
              <a:gd name="connsiteX498" fmla="*/ 1522999 w 4642962"/>
              <a:gd name="connsiteY498" fmla="*/ 4681165 h 5666105"/>
              <a:gd name="connsiteX499" fmla="*/ 1504019 w 4642962"/>
              <a:gd name="connsiteY499" fmla="*/ 4684424 h 5666105"/>
              <a:gd name="connsiteX500" fmla="*/ 1512807 w 4642962"/>
              <a:gd name="connsiteY500" fmla="*/ 4730004 h 5666105"/>
              <a:gd name="connsiteX501" fmla="*/ 1529531 w 4642962"/>
              <a:gd name="connsiteY501" fmla="*/ 4797931 h 5666105"/>
              <a:gd name="connsiteX502" fmla="*/ 1536585 w 4642962"/>
              <a:gd name="connsiteY502" fmla="*/ 4825872 h 5666105"/>
              <a:gd name="connsiteX503" fmla="*/ 1543638 w 4642962"/>
              <a:gd name="connsiteY503" fmla="*/ 4853809 h 5666105"/>
              <a:gd name="connsiteX504" fmla="*/ 1546033 w 4642962"/>
              <a:gd name="connsiteY504" fmla="*/ 4878437 h 5666105"/>
              <a:gd name="connsiteX505" fmla="*/ 1550645 w 4642962"/>
              <a:gd name="connsiteY505" fmla="*/ 4911010 h 5666105"/>
              <a:gd name="connsiteX506" fmla="*/ 1560938 w 4642962"/>
              <a:gd name="connsiteY506" fmla="*/ 4942524 h 5666105"/>
              <a:gd name="connsiteX507" fmla="*/ 1571231 w 4642962"/>
              <a:gd name="connsiteY507" fmla="*/ 4974040 h 5666105"/>
              <a:gd name="connsiteX508" fmla="*/ 1575222 w 4642962"/>
              <a:gd name="connsiteY508" fmla="*/ 5015085 h 5666105"/>
              <a:gd name="connsiteX509" fmla="*/ 1598999 w 4642962"/>
              <a:gd name="connsiteY509" fmla="*/ 5110952 h 5666105"/>
              <a:gd name="connsiteX510" fmla="*/ 1596914 w 4642962"/>
              <a:gd name="connsiteY510" fmla="*/ 5115519 h 5666105"/>
              <a:gd name="connsiteX511" fmla="*/ 1593027 w 4642962"/>
              <a:gd name="connsiteY511" fmla="*/ 5109636 h 5666105"/>
              <a:gd name="connsiteX512" fmla="*/ 1612200 w 4642962"/>
              <a:gd name="connsiteY512" fmla="*/ 5168472 h 5666105"/>
              <a:gd name="connsiteX513" fmla="*/ 1596813 w 4642962"/>
              <a:gd name="connsiteY513" fmla="*/ 5155165 h 5666105"/>
              <a:gd name="connsiteX514" fmla="*/ 1587020 w 4642962"/>
              <a:gd name="connsiteY514" fmla="*/ 5140524 h 5666105"/>
              <a:gd name="connsiteX515" fmla="*/ 1577225 w 4642962"/>
              <a:gd name="connsiteY515" fmla="*/ 5125881 h 5666105"/>
              <a:gd name="connsiteX516" fmla="*/ 1571635 w 4642962"/>
              <a:gd name="connsiteY516" fmla="*/ 5131459 h 5666105"/>
              <a:gd name="connsiteX517" fmla="*/ 1584238 w 4642962"/>
              <a:gd name="connsiteY517" fmla="*/ 5175145 h 5666105"/>
              <a:gd name="connsiteX518" fmla="*/ 1570257 w 4642962"/>
              <a:gd name="connsiteY518" fmla="*/ 5178481 h 5666105"/>
              <a:gd name="connsiteX519" fmla="*/ 1585665 w 4642962"/>
              <a:gd name="connsiteY519" fmla="*/ 5242720 h 5666105"/>
              <a:gd name="connsiteX520" fmla="*/ 1584271 w 4642962"/>
              <a:gd name="connsiteY520" fmla="*/ 5251542 h 5666105"/>
              <a:gd name="connsiteX521" fmla="*/ 1582876 w 4642962"/>
              <a:gd name="connsiteY521" fmla="*/ 5260366 h 5666105"/>
              <a:gd name="connsiteX522" fmla="*/ 1599675 w 4642962"/>
              <a:gd name="connsiteY522" fmla="*/ 5307294 h 5666105"/>
              <a:gd name="connsiteX523" fmla="*/ 1598278 w 4642962"/>
              <a:gd name="connsiteY523" fmla="*/ 5307628 h 5666105"/>
              <a:gd name="connsiteX524" fmla="*/ 1582884 w 4642962"/>
              <a:gd name="connsiteY524" fmla="*/ 5277343 h 5666105"/>
              <a:gd name="connsiteX525" fmla="*/ 1591986 w 4642962"/>
              <a:gd name="connsiteY525" fmla="*/ 5309129 h 5666105"/>
              <a:gd name="connsiteX526" fmla="*/ 1601089 w 4642962"/>
              <a:gd name="connsiteY526" fmla="*/ 5340916 h 5666105"/>
              <a:gd name="connsiteX527" fmla="*/ 1605989 w 4642962"/>
              <a:gd name="connsiteY527" fmla="*/ 5356725 h 5666105"/>
              <a:gd name="connsiteX528" fmla="*/ 1613689 w 4642962"/>
              <a:gd name="connsiteY528" fmla="*/ 5380355 h 5666105"/>
              <a:gd name="connsiteX529" fmla="*/ 1608093 w 4642962"/>
              <a:gd name="connsiteY529" fmla="*/ 5373201 h 5666105"/>
              <a:gd name="connsiteX530" fmla="*/ 1598996 w 4642962"/>
              <a:gd name="connsiteY530" fmla="*/ 5349905 h 5666105"/>
              <a:gd name="connsiteX531" fmla="*/ 1591294 w 4642962"/>
              <a:gd name="connsiteY531" fmla="*/ 5326273 h 5666105"/>
              <a:gd name="connsiteX532" fmla="*/ 1587794 w 4642962"/>
              <a:gd name="connsiteY532" fmla="*/ 5314374 h 5666105"/>
              <a:gd name="connsiteX533" fmla="*/ 1584294 w 4642962"/>
              <a:gd name="connsiteY533" fmla="*/ 5302476 h 5666105"/>
              <a:gd name="connsiteX534" fmla="*/ 1574490 w 4642962"/>
              <a:gd name="connsiteY534" fmla="*/ 5266611 h 5666105"/>
              <a:gd name="connsiteX535" fmla="*/ 1571250 w 4642962"/>
              <a:gd name="connsiteY535" fmla="*/ 5263697 h 5666105"/>
              <a:gd name="connsiteX536" fmla="*/ 1575197 w 4642962"/>
              <a:gd name="connsiteY536" fmla="*/ 5282537 h 5666105"/>
              <a:gd name="connsiteX537" fmla="*/ 1578923 w 4642962"/>
              <a:gd name="connsiteY537" fmla="*/ 5298558 h 5666105"/>
              <a:gd name="connsiteX538" fmla="*/ 1584868 w 4642962"/>
              <a:gd name="connsiteY538" fmla="*/ 5322524 h 5666105"/>
              <a:gd name="connsiteX539" fmla="*/ 1579810 w 4642962"/>
              <a:gd name="connsiteY539" fmla="*/ 5315108 h 5666105"/>
              <a:gd name="connsiteX540" fmla="*/ 1572445 w 4642962"/>
              <a:gd name="connsiteY540" fmla="*/ 5291407 h 5666105"/>
              <a:gd name="connsiteX541" fmla="*/ 1566500 w 4642962"/>
              <a:gd name="connsiteY541" fmla="*/ 5267439 h 5666105"/>
              <a:gd name="connsiteX542" fmla="*/ 1564337 w 4642962"/>
              <a:gd name="connsiteY542" fmla="*/ 5257480 h 5666105"/>
              <a:gd name="connsiteX543" fmla="*/ 1563300 w 4642962"/>
              <a:gd name="connsiteY543" fmla="*/ 5256547 h 5666105"/>
              <a:gd name="connsiteX544" fmla="*/ 1553507 w 4642962"/>
              <a:gd name="connsiteY544" fmla="*/ 5246150 h 5666105"/>
              <a:gd name="connsiteX545" fmla="*/ 1543712 w 4642962"/>
              <a:gd name="connsiteY545" fmla="*/ 5227264 h 5666105"/>
              <a:gd name="connsiteX546" fmla="*/ 1508722 w 4642962"/>
              <a:gd name="connsiteY546" fmla="*/ 5150717 h 5666105"/>
              <a:gd name="connsiteX547" fmla="*/ 1475129 w 4642962"/>
              <a:gd name="connsiteY547" fmla="*/ 5065349 h 5666105"/>
              <a:gd name="connsiteX548" fmla="*/ 1459030 w 4642962"/>
              <a:gd name="connsiteY548" fmla="*/ 5022499 h 5666105"/>
              <a:gd name="connsiteX549" fmla="*/ 1442932 w 4642962"/>
              <a:gd name="connsiteY549" fmla="*/ 4979648 h 5666105"/>
              <a:gd name="connsiteX550" fmla="*/ 1442943 w 4642962"/>
              <a:gd name="connsiteY550" fmla="*/ 5005114 h 5666105"/>
              <a:gd name="connsiteX551" fmla="*/ 1423348 w 4642962"/>
              <a:gd name="connsiteY551" fmla="*/ 4958853 h 5666105"/>
              <a:gd name="connsiteX552" fmla="*/ 1403753 w 4642962"/>
              <a:gd name="connsiteY552" fmla="*/ 4912590 h 5666105"/>
              <a:gd name="connsiteX553" fmla="*/ 1379079 w 4642962"/>
              <a:gd name="connsiteY553" fmla="*/ 4851970 h 5666105"/>
              <a:gd name="connsiteX554" fmla="*/ 1379197 w 4642962"/>
              <a:gd name="connsiteY554" fmla="*/ 4855441 h 5666105"/>
              <a:gd name="connsiteX555" fmla="*/ 1388647 w 4642962"/>
              <a:gd name="connsiteY555" fmla="*/ 4885022 h 5666105"/>
              <a:gd name="connsiteX556" fmla="*/ 1404753 w 4642962"/>
              <a:gd name="connsiteY556" fmla="*/ 4944850 h 5666105"/>
              <a:gd name="connsiteX557" fmla="*/ 1426455 w 4642962"/>
              <a:gd name="connsiteY557" fmla="*/ 5011833 h 5666105"/>
              <a:gd name="connsiteX558" fmla="*/ 1435555 w 4642962"/>
              <a:gd name="connsiteY558" fmla="*/ 5039376 h 5666105"/>
              <a:gd name="connsiteX559" fmla="*/ 1444655 w 4642962"/>
              <a:gd name="connsiteY559" fmla="*/ 5066916 h 5666105"/>
              <a:gd name="connsiteX560" fmla="*/ 1448861 w 4642962"/>
              <a:gd name="connsiteY560" fmla="*/ 5091382 h 5666105"/>
              <a:gd name="connsiteX561" fmla="*/ 1455866 w 4642962"/>
              <a:gd name="connsiteY561" fmla="*/ 5123669 h 5666105"/>
              <a:gd name="connsiteX562" fmla="*/ 1468464 w 4642962"/>
              <a:gd name="connsiteY562" fmla="*/ 5154620 h 5666105"/>
              <a:gd name="connsiteX563" fmla="*/ 1481061 w 4642962"/>
              <a:gd name="connsiteY563" fmla="*/ 5185573 h 5666105"/>
              <a:gd name="connsiteX564" fmla="*/ 1488070 w 4642962"/>
              <a:gd name="connsiteY564" fmla="*/ 5226348 h 5666105"/>
              <a:gd name="connsiteX565" fmla="*/ 1518872 w 4642962"/>
              <a:gd name="connsiteY565" fmla="*/ 5320872 h 5666105"/>
              <a:gd name="connsiteX566" fmla="*/ 1503485 w 4642962"/>
              <a:gd name="connsiteY566" fmla="*/ 5307565 h 5666105"/>
              <a:gd name="connsiteX567" fmla="*/ 1493692 w 4642962"/>
              <a:gd name="connsiteY567" fmla="*/ 5292924 h 5666105"/>
              <a:gd name="connsiteX568" fmla="*/ 1483897 w 4642962"/>
              <a:gd name="connsiteY568" fmla="*/ 5278281 h 5666105"/>
              <a:gd name="connsiteX569" fmla="*/ 1478307 w 4642962"/>
              <a:gd name="connsiteY569" fmla="*/ 5283859 h 5666105"/>
              <a:gd name="connsiteX570" fmla="*/ 1490910 w 4642962"/>
              <a:gd name="connsiteY570" fmla="*/ 5327545 h 5666105"/>
              <a:gd name="connsiteX571" fmla="*/ 1476929 w 4642962"/>
              <a:gd name="connsiteY571" fmla="*/ 5330881 h 5666105"/>
              <a:gd name="connsiteX572" fmla="*/ 1492337 w 4642962"/>
              <a:gd name="connsiteY572" fmla="*/ 5395120 h 5666105"/>
              <a:gd name="connsiteX573" fmla="*/ 1490943 w 4642962"/>
              <a:gd name="connsiteY573" fmla="*/ 5403942 h 5666105"/>
              <a:gd name="connsiteX574" fmla="*/ 1489548 w 4642962"/>
              <a:gd name="connsiteY574" fmla="*/ 5412766 h 5666105"/>
              <a:gd name="connsiteX575" fmla="*/ 1506347 w 4642962"/>
              <a:gd name="connsiteY575" fmla="*/ 5459694 h 5666105"/>
              <a:gd name="connsiteX576" fmla="*/ 1504950 w 4642962"/>
              <a:gd name="connsiteY576" fmla="*/ 5460028 h 5666105"/>
              <a:gd name="connsiteX577" fmla="*/ 1489556 w 4642962"/>
              <a:gd name="connsiteY577" fmla="*/ 5429743 h 5666105"/>
              <a:gd name="connsiteX578" fmla="*/ 1498658 w 4642962"/>
              <a:gd name="connsiteY578" fmla="*/ 5461529 h 5666105"/>
              <a:gd name="connsiteX579" fmla="*/ 1507761 w 4642962"/>
              <a:gd name="connsiteY579" fmla="*/ 5493316 h 5666105"/>
              <a:gd name="connsiteX580" fmla="*/ 1512661 w 4642962"/>
              <a:gd name="connsiteY580" fmla="*/ 5509125 h 5666105"/>
              <a:gd name="connsiteX581" fmla="*/ 1520361 w 4642962"/>
              <a:gd name="connsiteY581" fmla="*/ 5532755 h 5666105"/>
              <a:gd name="connsiteX582" fmla="*/ 1514765 w 4642962"/>
              <a:gd name="connsiteY582" fmla="*/ 5525601 h 5666105"/>
              <a:gd name="connsiteX583" fmla="*/ 1505668 w 4642962"/>
              <a:gd name="connsiteY583" fmla="*/ 5502305 h 5666105"/>
              <a:gd name="connsiteX584" fmla="*/ 1497966 w 4642962"/>
              <a:gd name="connsiteY584" fmla="*/ 5478673 h 5666105"/>
              <a:gd name="connsiteX585" fmla="*/ 1494466 w 4642962"/>
              <a:gd name="connsiteY585" fmla="*/ 5466774 h 5666105"/>
              <a:gd name="connsiteX586" fmla="*/ 1490965 w 4642962"/>
              <a:gd name="connsiteY586" fmla="*/ 5454876 h 5666105"/>
              <a:gd name="connsiteX587" fmla="*/ 1481162 w 4642962"/>
              <a:gd name="connsiteY587" fmla="*/ 5419011 h 5666105"/>
              <a:gd name="connsiteX588" fmla="*/ 1469971 w 4642962"/>
              <a:gd name="connsiteY588" fmla="*/ 5408947 h 5666105"/>
              <a:gd name="connsiteX589" fmla="*/ 1460179 w 4642962"/>
              <a:gd name="connsiteY589" fmla="*/ 5398550 h 5666105"/>
              <a:gd name="connsiteX590" fmla="*/ 1450384 w 4642962"/>
              <a:gd name="connsiteY590" fmla="*/ 5379664 h 5666105"/>
              <a:gd name="connsiteX591" fmla="*/ 1415394 w 4642962"/>
              <a:gd name="connsiteY591" fmla="*/ 5303117 h 5666105"/>
              <a:gd name="connsiteX592" fmla="*/ 1381801 w 4642962"/>
              <a:gd name="connsiteY592" fmla="*/ 5217749 h 5666105"/>
              <a:gd name="connsiteX593" fmla="*/ 1365702 w 4642962"/>
              <a:gd name="connsiteY593" fmla="*/ 5174899 h 5666105"/>
              <a:gd name="connsiteX594" fmla="*/ 1349604 w 4642962"/>
              <a:gd name="connsiteY594" fmla="*/ 5132048 h 5666105"/>
              <a:gd name="connsiteX595" fmla="*/ 1349615 w 4642962"/>
              <a:gd name="connsiteY595" fmla="*/ 5157514 h 5666105"/>
              <a:gd name="connsiteX596" fmla="*/ 1330020 w 4642962"/>
              <a:gd name="connsiteY596" fmla="*/ 5111253 h 5666105"/>
              <a:gd name="connsiteX597" fmla="*/ 1310424 w 4642962"/>
              <a:gd name="connsiteY597" fmla="*/ 5064990 h 5666105"/>
              <a:gd name="connsiteX598" fmla="*/ 1285230 w 4642962"/>
              <a:gd name="connsiteY598" fmla="*/ 5003086 h 5666105"/>
              <a:gd name="connsiteX599" fmla="*/ 1258632 w 4642962"/>
              <a:gd name="connsiteY599" fmla="*/ 4933028 h 5666105"/>
              <a:gd name="connsiteX600" fmla="*/ 1243139 w 4642962"/>
              <a:gd name="connsiteY600" fmla="*/ 4892872 h 5666105"/>
              <a:gd name="connsiteX601" fmla="*/ 1247210 w 4642962"/>
              <a:gd name="connsiteY601" fmla="*/ 4908353 h 5666105"/>
              <a:gd name="connsiteX602" fmla="*/ 1233229 w 4642962"/>
              <a:gd name="connsiteY602" fmla="*/ 4911689 h 5666105"/>
              <a:gd name="connsiteX603" fmla="*/ 1240937 w 4642962"/>
              <a:gd name="connsiteY603" fmla="*/ 4952298 h 5666105"/>
              <a:gd name="connsiteX604" fmla="*/ 1238850 w 4642962"/>
              <a:gd name="connsiteY604" fmla="*/ 4978264 h 5666105"/>
              <a:gd name="connsiteX605" fmla="*/ 1248655 w 4642962"/>
              <a:gd name="connsiteY605" fmla="*/ 5018372 h 5666105"/>
              <a:gd name="connsiteX606" fmla="*/ 1264761 w 4642962"/>
              <a:gd name="connsiteY606" fmla="*/ 5078200 h 5666105"/>
              <a:gd name="connsiteX607" fmla="*/ 1286463 w 4642962"/>
              <a:gd name="connsiteY607" fmla="*/ 5145183 h 5666105"/>
              <a:gd name="connsiteX608" fmla="*/ 1295563 w 4642962"/>
              <a:gd name="connsiteY608" fmla="*/ 5172726 h 5666105"/>
              <a:gd name="connsiteX609" fmla="*/ 1304663 w 4642962"/>
              <a:gd name="connsiteY609" fmla="*/ 5200266 h 5666105"/>
              <a:gd name="connsiteX610" fmla="*/ 1308869 w 4642962"/>
              <a:gd name="connsiteY610" fmla="*/ 5224732 h 5666105"/>
              <a:gd name="connsiteX611" fmla="*/ 1315874 w 4642962"/>
              <a:gd name="connsiteY611" fmla="*/ 5257019 h 5666105"/>
              <a:gd name="connsiteX612" fmla="*/ 1328472 w 4642962"/>
              <a:gd name="connsiteY612" fmla="*/ 5287970 h 5666105"/>
              <a:gd name="connsiteX613" fmla="*/ 1341070 w 4642962"/>
              <a:gd name="connsiteY613" fmla="*/ 5318923 h 5666105"/>
              <a:gd name="connsiteX614" fmla="*/ 1348078 w 4642962"/>
              <a:gd name="connsiteY614" fmla="*/ 5359698 h 5666105"/>
              <a:gd name="connsiteX615" fmla="*/ 1378880 w 4642962"/>
              <a:gd name="connsiteY615" fmla="*/ 5454222 h 5666105"/>
              <a:gd name="connsiteX616" fmla="*/ 1363493 w 4642962"/>
              <a:gd name="connsiteY616" fmla="*/ 5440915 h 5666105"/>
              <a:gd name="connsiteX617" fmla="*/ 1353700 w 4642962"/>
              <a:gd name="connsiteY617" fmla="*/ 5426274 h 5666105"/>
              <a:gd name="connsiteX618" fmla="*/ 1343905 w 4642962"/>
              <a:gd name="connsiteY618" fmla="*/ 5411631 h 5666105"/>
              <a:gd name="connsiteX619" fmla="*/ 1338315 w 4642962"/>
              <a:gd name="connsiteY619" fmla="*/ 5417209 h 5666105"/>
              <a:gd name="connsiteX620" fmla="*/ 1350918 w 4642962"/>
              <a:gd name="connsiteY620" fmla="*/ 5460895 h 5666105"/>
              <a:gd name="connsiteX621" fmla="*/ 1336937 w 4642962"/>
              <a:gd name="connsiteY621" fmla="*/ 5464231 h 5666105"/>
              <a:gd name="connsiteX622" fmla="*/ 1352345 w 4642962"/>
              <a:gd name="connsiteY622" fmla="*/ 5528470 h 5666105"/>
              <a:gd name="connsiteX623" fmla="*/ 1350951 w 4642962"/>
              <a:gd name="connsiteY623" fmla="*/ 5537292 h 5666105"/>
              <a:gd name="connsiteX624" fmla="*/ 1349556 w 4642962"/>
              <a:gd name="connsiteY624" fmla="*/ 5546116 h 5666105"/>
              <a:gd name="connsiteX625" fmla="*/ 1366356 w 4642962"/>
              <a:gd name="connsiteY625" fmla="*/ 5593044 h 5666105"/>
              <a:gd name="connsiteX626" fmla="*/ 1364958 w 4642962"/>
              <a:gd name="connsiteY626" fmla="*/ 5593378 h 5666105"/>
              <a:gd name="connsiteX627" fmla="*/ 1349563 w 4642962"/>
              <a:gd name="connsiteY627" fmla="*/ 5563093 h 5666105"/>
              <a:gd name="connsiteX628" fmla="*/ 1358666 w 4642962"/>
              <a:gd name="connsiteY628" fmla="*/ 5594879 h 5666105"/>
              <a:gd name="connsiteX629" fmla="*/ 1367769 w 4642962"/>
              <a:gd name="connsiteY629" fmla="*/ 5626666 h 5666105"/>
              <a:gd name="connsiteX630" fmla="*/ 1372669 w 4642962"/>
              <a:gd name="connsiteY630" fmla="*/ 5642475 h 5666105"/>
              <a:gd name="connsiteX631" fmla="*/ 1380369 w 4642962"/>
              <a:gd name="connsiteY631" fmla="*/ 5666105 h 5666105"/>
              <a:gd name="connsiteX632" fmla="*/ 1374773 w 4642962"/>
              <a:gd name="connsiteY632" fmla="*/ 5658951 h 5666105"/>
              <a:gd name="connsiteX633" fmla="*/ 1365675 w 4642962"/>
              <a:gd name="connsiteY633" fmla="*/ 5635655 h 5666105"/>
              <a:gd name="connsiteX634" fmla="*/ 1357974 w 4642962"/>
              <a:gd name="connsiteY634" fmla="*/ 5612023 h 5666105"/>
              <a:gd name="connsiteX635" fmla="*/ 1354474 w 4642962"/>
              <a:gd name="connsiteY635" fmla="*/ 5600124 h 5666105"/>
              <a:gd name="connsiteX636" fmla="*/ 1350973 w 4642962"/>
              <a:gd name="connsiteY636" fmla="*/ 5588226 h 5666105"/>
              <a:gd name="connsiteX637" fmla="*/ 1341170 w 4642962"/>
              <a:gd name="connsiteY637" fmla="*/ 5552361 h 5666105"/>
              <a:gd name="connsiteX638" fmla="*/ 1329979 w 4642962"/>
              <a:gd name="connsiteY638" fmla="*/ 5542297 h 5666105"/>
              <a:gd name="connsiteX639" fmla="*/ 1320187 w 4642962"/>
              <a:gd name="connsiteY639" fmla="*/ 5531900 h 5666105"/>
              <a:gd name="connsiteX640" fmla="*/ 1310391 w 4642962"/>
              <a:gd name="connsiteY640" fmla="*/ 5513014 h 5666105"/>
              <a:gd name="connsiteX641" fmla="*/ 1275403 w 4642962"/>
              <a:gd name="connsiteY641" fmla="*/ 5436467 h 5666105"/>
              <a:gd name="connsiteX642" fmla="*/ 1241809 w 4642962"/>
              <a:gd name="connsiteY642" fmla="*/ 5351099 h 5666105"/>
              <a:gd name="connsiteX643" fmla="*/ 1225710 w 4642962"/>
              <a:gd name="connsiteY643" fmla="*/ 5308249 h 5666105"/>
              <a:gd name="connsiteX644" fmla="*/ 1209613 w 4642962"/>
              <a:gd name="connsiteY644" fmla="*/ 5265398 h 5666105"/>
              <a:gd name="connsiteX645" fmla="*/ 1209623 w 4642962"/>
              <a:gd name="connsiteY645" fmla="*/ 5290864 h 5666105"/>
              <a:gd name="connsiteX646" fmla="*/ 1190028 w 4642962"/>
              <a:gd name="connsiteY646" fmla="*/ 5244603 h 5666105"/>
              <a:gd name="connsiteX647" fmla="*/ 1170432 w 4642962"/>
              <a:gd name="connsiteY647" fmla="*/ 5198340 h 5666105"/>
              <a:gd name="connsiteX648" fmla="*/ 1145237 w 4642962"/>
              <a:gd name="connsiteY648" fmla="*/ 5136436 h 5666105"/>
              <a:gd name="connsiteX649" fmla="*/ 1118640 w 4642962"/>
              <a:gd name="connsiteY649" fmla="*/ 5066378 h 5666105"/>
              <a:gd name="connsiteX650" fmla="*/ 1087145 w 4642962"/>
              <a:gd name="connsiteY650" fmla="*/ 4984752 h 5666105"/>
              <a:gd name="connsiteX651" fmla="*/ 1054247 w 4642962"/>
              <a:gd name="connsiteY651" fmla="*/ 4894974 h 5666105"/>
              <a:gd name="connsiteX652" fmla="*/ 1033948 w 4642962"/>
              <a:gd name="connsiteY652" fmla="*/ 4836146 h 5666105"/>
              <a:gd name="connsiteX653" fmla="*/ 1012246 w 4642962"/>
              <a:gd name="connsiteY653" fmla="*/ 4769163 h 5666105"/>
              <a:gd name="connsiteX654" fmla="*/ 1005249 w 4642962"/>
              <a:gd name="connsiteY654" fmla="*/ 4753855 h 5666105"/>
              <a:gd name="connsiteX655" fmla="*/ 988454 w 4642962"/>
              <a:gd name="connsiteY655" fmla="*/ 4715415 h 5666105"/>
              <a:gd name="connsiteX656" fmla="*/ 971653 w 4642962"/>
              <a:gd name="connsiteY656" fmla="*/ 4668486 h 5666105"/>
              <a:gd name="connsiteX657" fmla="*/ 900252 w 4642962"/>
              <a:gd name="connsiteY657" fmla="*/ 4456307 h 5666105"/>
              <a:gd name="connsiteX658" fmla="*/ 889750 w 4642962"/>
              <a:gd name="connsiteY658" fmla="*/ 4420610 h 5666105"/>
              <a:gd name="connsiteX659" fmla="*/ 879247 w 4642962"/>
              <a:gd name="connsiteY659" fmla="*/ 4384912 h 5666105"/>
              <a:gd name="connsiteX660" fmla="*/ 841445 w 4642962"/>
              <a:gd name="connsiteY660" fmla="*/ 4266591 h 5666105"/>
              <a:gd name="connsiteX661" fmla="*/ 820446 w 4642962"/>
              <a:gd name="connsiteY661" fmla="*/ 4207930 h 5666105"/>
              <a:gd name="connsiteX662" fmla="*/ 799447 w 4642962"/>
              <a:gd name="connsiteY662" fmla="*/ 4149269 h 5666105"/>
              <a:gd name="connsiteX663" fmla="*/ 762347 w 4642962"/>
              <a:gd name="connsiteY663" fmla="*/ 4043514 h 5666105"/>
              <a:gd name="connsiteX664" fmla="*/ 723848 w 4642962"/>
              <a:gd name="connsiteY664" fmla="*/ 3929603 h 5666105"/>
              <a:gd name="connsiteX665" fmla="*/ 715436 w 4642962"/>
              <a:gd name="connsiteY665" fmla="*/ 3880671 h 5666105"/>
              <a:gd name="connsiteX666" fmla="*/ 576837 w 4642962"/>
              <a:gd name="connsiteY666" fmla="*/ 3480778 h 5666105"/>
              <a:gd name="connsiteX667" fmla="*/ 575440 w 4642962"/>
              <a:gd name="connsiteY667" fmla="*/ 3481111 h 5666105"/>
              <a:gd name="connsiteX668" fmla="*/ 569840 w 4642962"/>
              <a:gd name="connsiteY668" fmla="*/ 3465469 h 5666105"/>
              <a:gd name="connsiteX669" fmla="*/ 588053 w 4642962"/>
              <a:gd name="connsiteY669" fmla="*/ 3546019 h 5666105"/>
              <a:gd name="connsiteX670" fmla="*/ 538353 w 4642962"/>
              <a:gd name="connsiteY670" fmla="*/ 3400822 h 5666105"/>
              <a:gd name="connsiteX671" fmla="*/ 488652 w 4642962"/>
              <a:gd name="connsiteY671" fmla="*/ 3255625 h 5666105"/>
              <a:gd name="connsiteX672" fmla="*/ 436854 w 4642962"/>
              <a:gd name="connsiteY672" fmla="*/ 3106685 h 5666105"/>
              <a:gd name="connsiteX673" fmla="*/ 387854 w 4642962"/>
              <a:gd name="connsiteY673" fmla="*/ 2965566 h 5666105"/>
              <a:gd name="connsiteX674" fmla="*/ 316452 w 4642962"/>
              <a:gd name="connsiteY674" fmla="*/ 2753386 h 5666105"/>
              <a:gd name="connsiteX675" fmla="*/ 279354 w 4642962"/>
              <a:gd name="connsiteY675" fmla="*/ 2647630 h 5666105"/>
              <a:gd name="connsiteX676" fmla="*/ 242254 w 4642962"/>
              <a:gd name="connsiteY676" fmla="*/ 2541873 h 5666105"/>
              <a:gd name="connsiteX677" fmla="*/ 232457 w 4642962"/>
              <a:gd name="connsiteY677" fmla="*/ 2518743 h 5666105"/>
              <a:gd name="connsiteX678" fmla="*/ 216362 w 4642962"/>
              <a:gd name="connsiteY678" fmla="*/ 2484380 h 5666105"/>
              <a:gd name="connsiteX679" fmla="*/ 201666 w 4642962"/>
              <a:gd name="connsiteY679" fmla="*/ 2449685 h 5666105"/>
              <a:gd name="connsiteX680" fmla="*/ 183463 w 4642962"/>
              <a:gd name="connsiteY680" fmla="*/ 2390357 h 5666105"/>
              <a:gd name="connsiteX681" fmla="*/ 162460 w 4642962"/>
              <a:gd name="connsiteY681" fmla="*/ 2323207 h 5666105"/>
              <a:gd name="connsiteX682" fmla="*/ 156859 w 4642962"/>
              <a:gd name="connsiteY682" fmla="*/ 2303320 h 5666105"/>
              <a:gd name="connsiteX683" fmla="*/ 151258 w 4642962"/>
              <a:gd name="connsiteY683" fmla="*/ 2283433 h 5666105"/>
              <a:gd name="connsiteX684" fmla="*/ 119760 w 4642962"/>
              <a:gd name="connsiteY684" fmla="*/ 2197564 h 5666105"/>
              <a:gd name="connsiteX685" fmla="*/ 85466 w 4642962"/>
              <a:gd name="connsiteY685" fmla="*/ 2112363 h 5666105"/>
              <a:gd name="connsiteX686" fmla="*/ 78462 w 4642962"/>
              <a:gd name="connsiteY686" fmla="*/ 2080076 h 5666105"/>
              <a:gd name="connsiteX687" fmla="*/ 81251 w 4642962"/>
              <a:gd name="connsiteY687" fmla="*/ 2062431 h 5666105"/>
              <a:gd name="connsiteX688" fmla="*/ 77049 w 4642962"/>
              <a:gd name="connsiteY688" fmla="*/ 2046455 h 5666105"/>
              <a:gd name="connsiteX689" fmla="*/ 94539 w 4642962"/>
              <a:gd name="connsiteY689" fmla="*/ 2076240 h 5666105"/>
              <a:gd name="connsiteX690" fmla="*/ 112031 w 4642962"/>
              <a:gd name="connsiteY690" fmla="*/ 2106024 h 5666105"/>
              <a:gd name="connsiteX691" fmla="*/ 116221 w 4642962"/>
              <a:gd name="connsiteY691" fmla="*/ 2096534 h 5666105"/>
              <a:gd name="connsiteX692" fmla="*/ 74215 w 4642962"/>
              <a:gd name="connsiteY692" fmla="*/ 1962235 h 5666105"/>
              <a:gd name="connsiteX693" fmla="*/ 42017 w 4642962"/>
              <a:gd name="connsiteY693" fmla="*/ 1872289 h 5666105"/>
              <a:gd name="connsiteX694" fmla="*/ 22405 w 4642962"/>
              <a:gd name="connsiteY694" fmla="*/ 1787828 h 5666105"/>
              <a:gd name="connsiteX695" fmla="*/ 18204 w 4642962"/>
              <a:gd name="connsiteY695" fmla="*/ 1771852 h 5666105"/>
              <a:gd name="connsiteX696" fmla="*/ 14003 w 4642962"/>
              <a:gd name="connsiteY696" fmla="*/ 1755876 h 5666105"/>
              <a:gd name="connsiteX697" fmla="*/ 7001 w 4642962"/>
              <a:gd name="connsiteY697" fmla="*/ 1732078 h 5666105"/>
              <a:gd name="connsiteX698" fmla="*/ 0 w 4642962"/>
              <a:gd name="connsiteY698" fmla="*/ 1708280 h 5666105"/>
              <a:gd name="connsiteX699" fmla="*/ 5593 w 4642962"/>
              <a:gd name="connsiteY699" fmla="*/ 1706946 h 5666105"/>
              <a:gd name="connsiteX700" fmla="*/ 27984 w 4642962"/>
              <a:gd name="connsiteY700" fmla="*/ 1752540 h 5666105"/>
              <a:gd name="connsiteX701" fmla="*/ 50375 w 4642962"/>
              <a:gd name="connsiteY701" fmla="*/ 1798134 h 5666105"/>
              <a:gd name="connsiteX702" fmla="*/ 61571 w 4642962"/>
              <a:gd name="connsiteY702" fmla="*/ 1820930 h 5666105"/>
              <a:gd name="connsiteX703" fmla="*/ 81863 w 4642962"/>
              <a:gd name="connsiteY703" fmla="*/ 1862781 h 5666105"/>
              <a:gd name="connsiteX704" fmla="*/ 97951 w 4642962"/>
              <a:gd name="connsiteY704" fmla="*/ 1880166 h 5666105"/>
              <a:gd name="connsiteX705" fmla="*/ 107743 w 4642962"/>
              <a:gd name="connsiteY705" fmla="*/ 1890564 h 5666105"/>
              <a:gd name="connsiteX706" fmla="*/ 121732 w 4642962"/>
              <a:gd name="connsiteY706" fmla="*/ 1908449 h 5666105"/>
              <a:gd name="connsiteX707" fmla="*/ 130134 w 4642962"/>
              <a:gd name="connsiteY707" fmla="*/ 1936157 h 5666105"/>
              <a:gd name="connsiteX708" fmla="*/ 138535 w 4642962"/>
              <a:gd name="connsiteY708" fmla="*/ 1963866 h 5666105"/>
              <a:gd name="connsiteX709" fmla="*/ 142024 w 4642962"/>
              <a:gd name="connsiteY709" fmla="*/ 1950299 h 5666105"/>
              <a:gd name="connsiteX710" fmla="*/ 145515 w 4642962"/>
              <a:gd name="connsiteY710" fmla="*/ 1936731 h 5666105"/>
              <a:gd name="connsiteX711" fmla="*/ 193101 w 4642962"/>
              <a:gd name="connsiteY711" fmla="*/ 2044230 h 5666105"/>
              <a:gd name="connsiteX712" fmla="*/ 215485 w 4642962"/>
              <a:gd name="connsiteY712" fmla="*/ 2072846 h 5666105"/>
              <a:gd name="connsiteX713" fmla="*/ 216879 w 4642962"/>
              <a:gd name="connsiteY713" fmla="*/ 2064024 h 5666105"/>
              <a:gd name="connsiteX714" fmla="*/ 230878 w 4642962"/>
              <a:gd name="connsiteY714" fmla="*/ 2103131 h 5666105"/>
              <a:gd name="connsiteX715" fmla="*/ 237877 w 4642962"/>
              <a:gd name="connsiteY715" fmla="*/ 2118440 h 5666105"/>
              <a:gd name="connsiteX716" fmla="*/ 261656 w 4642962"/>
              <a:gd name="connsiteY716" fmla="*/ 2138235 h 5666105"/>
              <a:gd name="connsiteX717" fmla="*/ 268649 w 4642962"/>
              <a:gd name="connsiteY717" fmla="*/ 2145055 h 5666105"/>
              <a:gd name="connsiteX718" fmla="*/ 274245 w 4642962"/>
              <a:gd name="connsiteY718" fmla="*/ 2152209 h 5666105"/>
              <a:gd name="connsiteX719" fmla="*/ 302229 w 4642962"/>
              <a:gd name="connsiteY719" fmla="*/ 2196468 h 5666105"/>
              <a:gd name="connsiteX720" fmla="*/ 305877 w 4642962"/>
              <a:gd name="connsiteY720" fmla="*/ 2200807 h 5666105"/>
              <a:gd name="connsiteX721" fmla="*/ 302453 w 4642962"/>
              <a:gd name="connsiteY721" fmla="*/ 2189857 h 5666105"/>
              <a:gd name="connsiteX722" fmla="*/ 296851 w 4642962"/>
              <a:gd name="connsiteY722" fmla="*/ 2169970 h 5666105"/>
              <a:gd name="connsiteX723" fmla="*/ 291250 w 4642962"/>
              <a:gd name="connsiteY723" fmla="*/ 2150083 h 5666105"/>
              <a:gd name="connsiteX724" fmla="*/ 259752 w 4642962"/>
              <a:gd name="connsiteY724" fmla="*/ 2064214 h 5666105"/>
              <a:gd name="connsiteX725" fmla="*/ 225459 w 4642962"/>
              <a:gd name="connsiteY725" fmla="*/ 1979013 h 5666105"/>
              <a:gd name="connsiteX726" fmla="*/ 218454 w 4642962"/>
              <a:gd name="connsiteY726" fmla="*/ 1946726 h 5666105"/>
              <a:gd name="connsiteX727" fmla="*/ 221243 w 4642962"/>
              <a:gd name="connsiteY727" fmla="*/ 1929081 h 5666105"/>
              <a:gd name="connsiteX728" fmla="*/ 217041 w 4642962"/>
              <a:gd name="connsiteY728" fmla="*/ 1913105 h 5666105"/>
              <a:gd name="connsiteX729" fmla="*/ 234532 w 4642962"/>
              <a:gd name="connsiteY729" fmla="*/ 1942890 h 5666105"/>
              <a:gd name="connsiteX730" fmla="*/ 252023 w 4642962"/>
              <a:gd name="connsiteY730" fmla="*/ 1972674 h 5666105"/>
              <a:gd name="connsiteX731" fmla="*/ 256213 w 4642962"/>
              <a:gd name="connsiteY731" fmla="*/ 1963184 h 5666105"/>
              <a:gd name="connsiteX732" fmla="*/ 214208 w 4642962"/>
              <a:gd name="connsiteY732" fmla="*/ 1828885 h 5666105"/>
              <a:gd name="connsiteX733" fmla="*/ 182010 w 4642962"/>
              <a:gd name="connsiteY733" fmla="*/ 1738940 h 5666105"/>
              <a:gd name="connsiteX734" fmla="*/ 162397 w 4642962"/>
              <a:gd name="connsiteY734" fmla="*/ 1654478 h 5666105"/>
              <a:gd name="connsiteX735" fmla="*/ 158196 w 4642962"/>
              <a:gd name="connsiteY735" fmla="*/ 1638502 h 5666105"/>
              <a:gd name="connsiteX736" fmla="*/ 153995 w 4642962"/>
              <a:gd name="connsiteY736" fmla="*/ 1622526 h 5666105"/>
              <a:gd name="connsiteX737" fmla="*/ 146993 w 4642962"/>
              <a:gd name="connsiteY737" fmla="*/ 1598728 h 5666105"/>
              <a:gd name="connsiteX738" fmla="*/ 139991 w 4642962"/>
              <a:gd name="connsiteY738" fmla="*/ 1574931 h 5666105"/>
              <a:gd name="connsiteX739" fmla="*/ 145585 w 4642962"/>
              <a:gd name="connsiteY739" fmla="*/ 1573596 h 5666105"/>
              <a:gd name="connsiteX740" fmla="*/ 167976 w 4642962"/>
              <a:gd name="connsiteY740" fmla="*/ 1619190 h 5666105"/>
              <a:gd name="connsiteX741" fmla="*/ 190367 w 4642962"/>
              <a:gd name="connsiteY741" fmla="*/ 1664784 h 5666105"/>
              <a:gd name="connsiteX742" fmla="*/ 201563 w 4642962"/>
              <a:gd name="connsiteY742" fmla="*/ 1687580 h 5666105"/>
              <a:gd name="connsiteX743" fmla="*/ 221855 w 4642962"/>
              <a:gd name="connsiteY743" fmla="*/ 1729431 h 5666105"/>
              <a:gd name="connsiteX744" fmla="*/ 237943 w 4642962"/>
              <a:gd name="connsiteY744" fmla="*/ 1746816 h 5666105"/>
              <a:gd name="connsiteX745" fmla="*/ 247735 w 4642962"/>
              <a:gd name="connsiteY745" fmla="*/ 1757214 h 5666105"/>
              <a:gd name="connsiteX746" fmla="*/ 261725 w 4642962"/>
              <a:gd name="connsiteY746" fmla="*/ 1775100 h 5666105"/>
              <a:gd name="connsiteX747" fmla="*/ 270126 w 4642962"/>
              <a:gd name="connsiteY747" fmla="*/ 1802808 h 5666105"/>
              <a:gd name="connsiteX748" fmla="*/ 278527 w 4642962"/>
              <a:gd name="connsiteY748" fmla="*/ 1830516 h 5666105"/>
              <a:gd name="connsiteX749" fmla="*/ 282018 w 4642962"/>
              <a:gd name="connsiteY749" fmla="*/ 1816949 h 5666105"/>
              <a:gd name="connsiteX750" fmla="*/ 285507 w 4642962"/>
              <a:gd name="connsiteY750" fmla="*/ 1803382 h 5666105"/>
              <a:gd name="connsiteX751" fmla="*/ 333093 w 4642962"/>
              <a:gd name="connsiteY751" fmla="*/ 1910880 h 5666105"/>
              <a:gd name="connsiteX752" fmla="*/ 355477 w 4642962"/>
              <a:gd name="connsiteY752" fmla="*/ 1939496 h 5666105"/>
              <a:gd name="connsiteX753" fmla="*/ 356871 w 4642962"/>
              <a:gd name="connsiteY753" fmla="*/ 1930674 h 5666105"/>
              <a:gd name="connsiteX754" fmla="*/ 370870 w 4642962"/>
              <a:gd name="connsiteY754" fmla="*/ 1969781 h 5666105"/>
              <a:gd name="connsiteX755" fmla="*/ 377869 w 4642962"/>
              <a:gd name="connsiteY755" fmla="*/ 1985090 h 5666105"/>
              <a:gd name="connsiteX756" fmla="*/ 380877 w 4642962"/>
              <a:gd name="connsiteY756" fmla="*/ 1987594 h 5666105"/>
              <a:gd name="connsiteX757" fmla="*/ 353080 w 4642962"/>
              <a:gd name="connsiteY757" fmla="*/ 1911814 h 5666105"/>
              <a:gd name="connsiteX758" fmla="*/ 318787 w 4642962"/>
              <a:gd name="connsiteY758" fmla="*/ 1826613 h 5666105"/>
              <a:gd name="connsiteX759" fmla="*/ 311782 w 4642962"/>
              <a:gd name="connsiteY759" fmla="*/ 1794327 h 5666105"/>
              <a:gd name="connsiteX760" fmla="*/ 314570 w 4642962"/>
              <a:gd name="connsiteY760" fmla="*/ 1776681 h 5666105"/>
              <a:gd name="connsiteX761" fmla="*/ 310369 w 4642962"/>
              <a:gd name="connsiteY761" fmla="*/ 1760706 h 5666105"/>
              <a:gd name="connsiteX762" fmla="*/ 327860 w 4642962"/>
              <a:gd name="connsiteY762" fmla="*/ 1790490 h 5666105"/>
              <a:gd name="connsiteX763" fmla="*/ 345351 w 4642962"/>
              <a:gd name="connsiteY763" fmla="*/ 1820274 h 5666105"/>
              <a:gd name="connsiteX764" fmla="*/ 349541 w 4642962"/>
              <a:gd name="connsiteY764" fmla="*/ 1810784 h 5666105"/>
              <a:gd name="connsiteX765" fmla="*/ 307536 w 4642962"/>
              <a:gd name="connsiteY765" fmla="*/ 1676486 h 5666105"/>
              <a:gd name="connsiteX766" fmla="*/ 275338 w 4642962"/>
              <a:gd name="connsiteY766" fmla="*/ 1586540 h 5666105"/>
              <a:gd name="connsiteX767" fmla="*/ 255725 w 4642962"/>
              <a:gd name="connsiteY767" fmla="*/ 1502079 h 5666105"/>
              <a:gd name="connsiteX768" fmla="*/ 251524 w 4642962"/>
              <a:gd name="connsiteY768" fmla="*/ 1486103 h 5666105"/>
              <a:gd name="connsiteX769" fmla="*/ 247322 w 4642962"/>
              <a:gd name="connsiteY769" fmla="*/ 1470127 h 5666105"/>
              <a:gd name="connsiteX770" fmla="*/ 240321 w 4642962"/>
              <a:gd name="connsiteY770" fmla="*/ 1446328 h 5666105"/>
              <a:gd name="connsiteX771" fmla="*/ 233320 w 4642962"/>
              <a:gd name="connsiteY771" fmla="*/ 1422531 h 5666105"/>
              <a:gd name="connsiteX772" fmla="*/ 238913 w 4642962"/>
              <a:gd name="connsiteY772" fmla="*/ 1421197 h 5666105"/>
              <a:gd name="connsiteX773" fmla="*/ 261304 w 4642962"/>
              <a:gd name="connsiteY773" fmla="*/ 1466790 h 5666105"/>
              <a:gd name="connsiteX774" fmla="*/ 283696 w 4642962"/>
              <a:gd name="connsiteY774" fmla="*/ 1512384 h 5666105"/>
              <a:gd name="connsiteX775" fmla="*/ 294890 w 4642962"/>
              <a:gd name="connsiteY775" fmla="*/ 1535181 h 5666105"/>
              <a:gd name="connsiteX776" fmla="*/ 315183 w 4642962"/>
              <a:gd name="connsiteY776" fmla="*/ 1577031 h 5666105"/>
              <a:gd name="connsiteX777" fmla="*/ 331271 w 4642962"/>
              <a:gd name="connsiteY777" fmla="*/ 1594416 h 5666105"/>
              <a:gd name="connsiteX778" fmla="*/ 341063 w 4642962"/>
              <a:gd name="connsiteY778" fmla="*/ 1604814 h 5666105"/>
              <a:gd name="connsiteX779" fmla="*/ 355052 w 4642962"/>
              <a:gd name="connsiteY779" fmla="*/ 1622700 h 5666105"/>
              <a:gd name="connsiteX780" fmla="*/ 363454 w 4642962"/>
              <a:gd name="connsiteY780" fmla="*/ 1650408 h 5666105"/>
              <a:gd name="connsiteX781" fmla="*/ 371855 w 4642962"/>
              <a:gd name="connsiteY781" fmla="*/ 1678117 h 5666105"/>
              <a:gd name="connsiteX782" fmla="*/ 375346 w 4642962"/>
              <a:gd name="connsiteY782" fmla="*/ 1664549 h 5666105"/>
              <a:gd name="connsiteX783" fmla="*/ 378835 w 4642962"/>
              <a:gd name="connsiteY783" fmla="*/ 1650982 h 5666105"/>
              <a:gd name="connsiteX784" fmla="*/ 426421 w 4642962"/>
              <a:gd name="connsiteY784" fmla="*/ 1758481 h 5666105"/>
              <a:gd name="connsiteX785" fmla="*/ 448805 w 4642962"/>
              <a:gd name="connsiteY785" fmla="*/ 1787096 h 5666105"/>
              <a:gd name="connsiteX786" fmla="*/ 450199 w 4642962"/>
              <a:gd name="connsiteY786" fmla="*/ 1778274 h 5666105"/>
              <a:gd name="connsiteX787" fmla="*/ 464200 w 4642962"/>
              <a:gd name="connsiteY787" fmla="*/ 1817381 h 5666105"/>
              <a:gd name="connsiteX788" fmla="*/ 471197 w 4642962"/>
              <a:gd name="connsiteY788" fmla="*/ 1832690 h 5666105"/>
              <a:gd name="connsiteX789" fmla="*/ 494976 w 4642962"/>
              <a:gd name="connsiteY789" fmla="*/ 1852485 h 5666105"/>
              <a:gd name="connsiteX790" fmla="*/ 501969 w 4642962"/>
              <a:gd name="connsiteY790" fmla="*/ 1859305 h 5666105"/>
              <a:gd name="connsiteX791" fmla="*/ 507565 w 4642962"/>
              <a:gd name="connsiteY791" fmla="*/ 1866459 h 5666105"/>
              <a:gd name="connsiteX792" fmla="*/ 535549 w 4642962"/>
              <a:gd name="connsiteY792" fmla="*/ 1910718 h 5666105"/>
              <a:gd name="connsiteX793" fmla="*/ 559332 w 4642962"/>
              <a:gd name="connsiteY793" fmla="*/ 1939002 h 5666105"/>
              <a:gd name="connsiteX794" fmla="*/ 591515 w 4642962"/>
              <a:gd name="connsiteY794" fmla="*/ 1994993 h 5666105"/>
              <a:gd name="connsiteX795" fmla="*/ 620914 w 4642962"/>
              <a:gd name="connsiteY795" fmla="*/ 2077118 h 5666105"/>
              <a:gd name="connsiteX796" fmla="*/ 683214 w 4642962"/>
              <a:gd name="connsiteY796" fmla="*/ 2261756 h 5666105"/>
              <a:gd name="connsiteX797" fmla="*/ 745513 w 4642962"/>
              <a:gd name="connsiteY797" fmla="*/ 2437904 h 5666105"/>
              <a:gd name="connsiteX798" fmla="*/ 788364 w 4642962"/>
              <a:gd name="connsiteY798" fmla="*/ 2559296 h 5666105"/>
              <a:gd name="connsiteX799" fmla="*/ 737592 w 4642962"/>
              <a:gd name="connsiteY799" fmla="*/ 2362803 h 5666105"/>
              <a:gd name="connsiteX800" fmla="*/ 708357 w 4642962"/>
              <a:gd name="connsiteY800" fmla="*/ 2255415 h 5666105"/>
              <a:gd name="connsiteX801" fmla="*/ 679121 w 4642962"/>
              <a:gd name="connsiteY801" fmla="*/ 2148028 h 5666105"/>
              <a:gd name="connsiteX802" fmla="*/ 671046 w 4642962"/>
              <a:gd name="connsiteY802" fmla="*/ 2124458 h 5666105"/>
              <a:gd name="connsiteX803" fmla="*/ 657514 w 4642962"/>
              <a:gd name="connsiteY803" fmla="*/ 2089367 h 5666105"/>
              <a:gd name="connsiteX804" fmla="*/ 645402 w 4642962"/>
              <a:gd name="connsiteY804" fmla="*/ 2054012 h 5666105"/>
              <a:gd name="connsiteX805" fmla="*/ 631606 w 4642962"/>
              <a:gd name="connsiteY805" fmla="*/ 1993897 h 5666105"/>
              <a:gd name="connsiteX806" fmla="*/ 615591 w 4642962"/>
              <a:gd name="connsiteY806" fmla="*/ 1925837 h 5666105"/>
              <a:gd name="connsiteX807" fmla="*/ 611466 w 4642962"/>
              <a:gd name="connsiteY807" fmla="*/ 1905711 h 5666105"/>
              <a:gd name="connsiteX808" fmla="*/ 607341 w 4642962"/>
              <a:gd name="connsiteY808" fmla="*/ 1885584 h 5666105"/>
              <a:gd name="connsiteX809" fmla="*/ 582230 w 4642962"/>
              <a:gd name="connsiteY809" fmla="*/ 1798324 h 5666105"/>
              <a:gd name="connsiteX810" fmla="*/ 554280 w 4642962"/>
              <a:gd name="connsiteY810" fmla="*/ 1711592 h 5666105"/>
              <a:gd name="connsiteX811" fmla="*/ 549667 w 4642962"/>
              <a:gd name="connsiteY811" fmla="*/ 1679020 h 5666105"/>
              <a:gd name="connsiteX812" fmla="*/ 553752 w 4642962"/>
              <a:gd name="connsiteY812" fmla="*/ 1661543 h 5666105"/>
              <a:gd name="connsiteX813" fmla="*/ 550735 w 4642962"/>
              <a:gd name="connsiteY813" fmla="*/ 1645390 h 5666105"/>
              <a:gd name="connsiteX814" fmla="*/ 565998 w 4642962"/>
              <a:gd name="connsiteY814" fmla="*/ 1675980 h 5666105"/>
              <a:gd name="connsiteX815" fmla="*/ 581263 w 4642962"/>
              <a:gd name="connsiteY815" fmla="*/ 1706570 h 5666105"/>
              <a:gd name="connsiteX816" fmla="*/ 586145 w 4642962"/>
              <a:gd name="connsiteY816" fmla="*/ 1697302 h 5666105"/>
              <a:gd name="connsiteX817" fmla="*/ 554115 w 4642962"/>
              <a:gd name="connsiteY817" fmla="*/ 1561183 h 5666105"/>
              <a:gd name="connsiteX818" fmla="*/ 528606 w 4642962"/>
              <a:gd name="connsiteY818" fmla="*/ 1469818 h 5666105"/>
              <a:gd name="connsiteX819" fmla="*/ 515256 w 4642962"/>
              <a:gd name="connsiteY819" fmla="*/ 1384546 h 5666105"/>
              <a:gd name="connsiteX820" fmla="*/ 512240 w 4642962"/>
              <a:gd name="connsiteY820" fmla="*/ 1368393 h 5666105"/>
              <a:gd name="connsiteX821" fmla="*/ 509224 w 4642962"/>
              <a:gd name="connsiteY821" fmla="*/ 1352239 h 5666105"/>
              <a:gd name="connsiteX822" fmla="*/ 503989 w 4642962"/>
              <a:gd name="connsiteY822" fmla="*/ 1328140 h 5666105"/>
              <a:gd name="connsiteX823" fmla="*/ 498754 w 4642962"/>
              <a:gd name="connsiteY823" fmla="*/ 1304042 h 5666105"/>
              <a:gd name="connsiteX824" fmla="*/ 504435 w 4642962"/>
              <a:gd name="connsiteY824" fmla="*/ 1302984 h 5666105"/>
              <a:gd name="connsiteX825" fmla="*/ 523425 w 4642962"/>
              <a:gd name="connsiteY825" fmla="*/ 1349596 h 5666105"/>
              <a:gd name="connsiteX826" fmla="*/ 542415 w 4642962"/>
              <a:gd name="connsiteY826" fmla="*/ 1396208 h 5666105"/>
              <a:gd name="connsiteX827" fmla="*/ 551910 w 4642962"/>
              <a:gd name="connsiteY827" fmla="*/ 1419513 h 5666105"/>
              <a:gd name="connsiteX828" fmla="*/ 569081 w 4642962"/>
              <a:gd name="connsiteY828" fmla="*/ 1462285 h 5666105"/>
              <a:gd name="connsiteX829" fmla="*/ 583857 w 4642962"/>
              <a:gd name="connsiteY829" fmla="*/ 1480429 h 5666105"/>
              <a:gd name="connsiteX830" fmla="*/ 592865 w 4642962"/>
              <a:gd name="connsiteY830" fmla="*/ 1491289 h 5666105"/>
              <a:gd name="connsiteX831" fmla="*/ 605511 w 4642962"/>
              <a:gd name="connsiteY831" fmla="*/ 1509830 h 5666105"/>
              <a:gd name="connsiteX832" fmla="*/ 611855 w 4642962"/>
              <a:gd name="connsiteY832" fmla="*/ 1537901 h 5666105"/>
              <a:gd name="connsiteX833" fmla="*/ 618198 w 4642962"/>
              <a:gd name="connsiteY833" fmla="*/ 1565972 h 5666105"/>
              <a:gd name="connsiteX834" fmla="*/ 622682 w 4642962"/>
              <a:gd name="connsiteY834" fmla="*/ 1552601 h 5666105"/>
              <a:gd name="connsiteX835" fmla="*/ 627165 w 4642962"/>
              <a:gd name="connsiteY835" fmla="*/ 1539229 h 5666105"/>
              <a:gd name="connsiteX836" fmla="*/ 666741 w 4642962"/>
              <a:gd name="connsiteY836" fmla="*/ 1648872 h 5666105"/>
              <a:gd name="connsiteX837" fmla="*/ 686976 w 4642962"/>
              <a:gd name="connsiteY837" fmla="*/ 1678535 h 5666105"/>
              <a:gd name="connsiteX838" fmla="*/ 689017 w 4642962"/>
              <a:gd name="connsiteY838" fmla="*/ 1669798 h 5666105"/>
              <a:gd name="connsiteX839" fmla="*/ 700108 w 4642962"/>
              <a:gd name="connsiteY839" fmla="*/ 1709522 h 5666105"/>
              <a:gd name="connsiteX840" fmla="*/ 705965 w 4642962"/>
              <a:gd name="connsiteY840" fmla="*/ 1725147 h 5666105"/>
              <a:gd name="connsiteX841" fmla="*/ 728241 w 4642962"/>
              <a:gd name="connsiteY841" fmla="*/ 1746075 h 5666105"/>
              <a:gd name="connsiteX842" fmla="*/ 734720 w 4642962"/>
              <a:gd name="connsiteY842" fmla="*/ 1753226 h 5666105"/>
              <a:gd name="connsiteX843" fmla="*/ 739778 w 4642962"/>
              <a:gd name="connsiteY843" fmla="*/ 1760642 h 5666105"/>
              <a:gd name="connsiteX844" fmla="*/ 764449 w 4642962"/>
              <a:gd name="connsiteY844" fmla="*/ 1806197 h 5666105"/>
              <a:gd name="connsiteX845" fmla="*/ 786103 w 4642962"/>
              <a:gd name="connsiteY845" fmla="*/ 1835597 h 5666105"/>
              <a:gd name="connsiteX846" fmla="*/ 814102 w 4642962"/>
              <a:gd name="connsiteY846" fmla="*/ 1893069 h 5666105"/>
              <a:gd name="connsiteX847" fmla="*/ 837393 w 4642962"/>
              <a:gd name="connsiteY847" fmla="*/ 1976489 h 5666105"/>
              <a:gd name="connsiteX848" fmla="*/ 867968 w 4642962"/>
              <a:gd name="connsiteY848" fmla="*/ 2094420 h 5666105"/>
              <a:gd name="connsiteX849" fmla="*/ 839871 w 4642962"/>
              <a:gd name="connsiteY849" fmla="*/ 1829903 h 5666105"/>
              <a:gd name="connsiteX850" fmla="*/ 838421 w 4642962"/>
              <a:gd name="connsiteY850" fmla="*/ 1830016 h 5666105"/>
              <a:gd name="connsiteX851" fmla="*/ 836526 w 4642962"/>
              <a:gd name="connsiteY851" fmla="*/ 1813793 h 5666105"/>
              <a:gd name="connsiteX852" fmla="*/ 835852 w 4642962"/>
              <a:gd name="connsiteY852" fmla="*/ 1895702 h 5666105"/>
              <a:gd name="connsiteX853" fmla="*/ 820496 w 4642962"/>
              <a:gd name="connsiteY853" fmla="*/ 1745464 h 5666105"/>
              <a:gd name="connsiteX854" fmla="*/ 805139 w 4642962"/>
              <a:gd name="connsiteY854" fmla="*/ 1595225 h 5666105"/>
              <a:gd name="connsiteX855" fmla="*/ 788585 w 4642962"/>
              <a:gd name="connsiteY855" fmla="*/ 1440988 h 5666105"/>
              <a:gd name="connsiteX856" fmla="*/ 772976 w 4642962"/>
              <a:gd name="connsiteY856" fmla="*/ 1294862 h 5666105"/>
              <a:gd name="connsiteX857" fmla="*/ 751740 w 4642962"/>
              <a:gd name="connsiteY857" fmla="*/ 1075504 h 5666105"/>
              <a:gd name="connsiteX858" fmla="*/ 739672 w 4642962"/>
              <a:gd name="connsiteY858" fmla="*/ 965937 h 5666105"/>
              <a:gd name="connsiteX859" fmla="*/ 727604 w 4642962"/>
              <a:gd name="connsiteY859" fmla="*/ 856371 h 5666105"/>
              <a:gd name="connsiteX860" fmla="*/ 723310 w 4642962"/>
              <a:gd name="connsiteY860" fmla="*/ 832149 h 5666105"/>
              <a:gd name="connsiteX861" fmla="*/ 715421 w 4642962"/>
              <a:gd name="connsiteY861" fmla="*/ 795927 h 5666105"/>
              <a:gd name="connsiteX862" fmla="*/ 708983 w 4642962"/>
              <a:gd name="connsiteY862" fmla="*/ 759594 h 5666105"/>
              <a:gd name="connsiteX863" fmla="*/ 704774 w 4642962"/>
              <a:gd name="connsiteY863" fmla="*/ 698529 h 5666105"/>
              <a:gd name="connsiteX864" fmla="*/ 699619 w 4642962"/>
              <a:gd name="connsiteY864" fmla="*/ 629352 h 5666105"/>
              <a:gd name="connsiteX865" fmla="*/ 698700 w 4642962"/>
              <a:gd name="connsiteY865" fmla="*/ 608960 h 5666105"/>
              <a:gd name="connsiteX866" fmla="*/ 697781 w 4642962"/>
              <a:gd name="connsiteY866" fmla="*/ 588567 h 5666105"/>
              <a:gd name="connsiteX867" fmla="*/ 686632 w 4642962"/>
              <a:gd name="connsiteY867" fmla="*/ 499393 h 5666105"/>
              <a:gd name="connsiteX868" fmla="*/ 672583 w 4642962"/>
              <a:gd name="connsiteY868" fmla="*/ 410447 h 5666105"/>
              <a:gd name="connsiteX869" fmla="*/ 673143 w 4642962"/>
              <a:gd name="connsiteY869" fmla="*/ 377660 h 5666105"/>
              <a:gd name="connsiteX870" fmla="*/ 679947 w 4642962"/>
              <a:gd name="connsiteY870" fmla="*/ 360758 h 5666105"/>
              <a:gd name="connsiteX871" fmla="*/ 679502 w 4642962"/>
              <a:gd name="connsiteY871" fmla="*/ 344422 h 5666105"/>
              <a:gd name="connsiteX872" fmla="*/ 689817 w 4642962"/>
              <a:gd name="connsiteY872" fmla="*/ 376362 h 5666105"/>
              <a:gd name="connsiteX873" fmla="*/ 700133 w 4642962"/>
              <a:gd name="connsiteY873" fmla="*/ 408301 h 5666105"/>
              <a:gd name="connsiteX874" fmla="*/ 706435 w 4642962"/>
              <a:gd name="connsiteY874" fmla="*/ 399624 h 5666105"/>
              <a:gd name="connsiteX875" fmla="*/ 696126 w 4642962"/>
              <a:gd name="connsiteY875" fmla="*/ 261271 h 5666105"/>
              <a:gd name="connsiteX876" fmla="*/ 685228 w 4642962"/>
              <a:gd name="connsiteY876" fmla="*/ 167985 h 5666105"/>
              <a:gd name="connsiteX877" fmla="*/ 685426 w 4642962"/>
              <a:gd name="connsiteY877" fmla="*/ 82020 h 5666105"/>
              <a:gd name="connsiteX878" fmla="*/ 684982 w 4642962"/>
              <a:gd name="connsiteY878" fmla="*/ 65684 h 5666105"/>
              <a:gd name="connsiteX879" fmla="*/ 684536 w 4642962"/>
              <a:gd name="connsiteY879" fmla="*/ 49348 h 5666105"/>
              <a:gd name="connsiteX880" fmla="*/ 683143 w 4642962"/>
              <a:gd name="connsiteY880" fmla="*/ 24899 h 5666105"/>
              <a:gd name="connsiteX881" fmla="*/ 681751 w 4642962"/>
              <a:gd name="connsiteY881" fmla="*/ 451 h 566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</a:cxnLst>
            <a:rect l="l" t="t" r="r" b="b"/>
            <a:pathLst>
              <a:path w="4642962" h="5666105">
                <a:moveTo>
                  <a:pt x="687539" y="0"/>
                </a:moveTo>
                <a:lnTo>
                  <a:pt x="687552" y="0"/>
                </a:lnTo>
                <a:lnTo>
                  <a:pt x="699037" y="48218"/>
                </a:lnTo>
                <a:cubicBezTo>
                  <a:pt x="702865" y="64291"/>
                  <a:pt x="706693" y="80364"/>
                  <a:pt x="710522" y="96438"/>
                </a:cubicBezTo>
                <a:cubicBezTo>
                  <a:pt x="713719" y="107103"/>
                  <a:pt x="715634" y="115139"/>
                  <a:pt x="716265" y="120546"/>
                </a:cubicBezTo>
                <a:cubicBezTo>
                  <a:pt x="721358" y="147435"/>
                  <a:pt x="724787" y="162176"/>
                  <a:pt x="726552" y="164767"/>
                </a:cubicBezTo>
                <a:cubicBezTo>
                  <a:pt x="728319" y="167357"/>
                  <a:pt x="732250" y="173873"/>
                  <a:pt x="738347" y="184313"/>
                </a:cubicBezTo>
                <a:cubicBezTo>
                  <a:pt x="740279" y="184162"/>
                  <a:pt x="742687" y="188067"/>
                  <a:pt x="745568" y="196029"/>
                </a:cubicBezTo>
                <a:cubicBezTo>
                  <a:pt x="748449" y="203990"/>
                  <a:pt x="751655" y="210561"/>
                  <a:pt x="755187" y="215744"/>
                </a:cubicBezTo>
                <a:cubicBezTo>
                  <a:pt x="755484" y="226634"/>
                  <a:pt x="756106" y="236135"/>
                  <a:pt x="757054" y="244248"/>
                </a:cubicBezTo>
                <a:cubicBezTo>
                  <a:pt x="758002" y="252360"/>
                  <a:pt x="758624" y="261861"/>
                  <a:pt x="758920" y="272752"/>
                </a:cubicBezTo>
                <a:cubicBezTo>
                  <a:pt x="761189" y="267118"/>
                  <a:pt x="763374" y="262856"/>
                  <a:pt x="765474" y="259963"/>
                </a:cubicBezTo>
                <a:cubicBezTo>
                  <a:pt x="767575" y="257071"/>
                  <a:pt x="769760" y="252809"/>
                  <a:pt x="772028" y="247174"/>
                </a:cubicBezTo>
                <a:cubicBezTo>
                  <a:pt x="776487" y="268656"/>
                  <a:pt x="783810" y="306285"/>
                  <a:pt x="793994" y="360063"/>
                </a:cubicBezTo>
                <a:cubicBezTo>
                  <a:pt x="798753" y="392434"/>
                  <a:pt x="803882" y="402949"/>
                  <a:pt x="809386" y="391606"/>
                </a:cubicBezTo>
                <a:cubicBezTo>
                  <a:pt x="811319" y="391456"/>
                  <a:pt x="812453" y="388640"/>
                  <a:pt x="812787" y="383156"/>
                </a:cubicBezTo>
                <a:lnTo>
                  <a:pt x="817526" y="423715"/>
                </a:lnTo>
                <a:cubicBezTo>
                  <a:pt x="819756" y="434456"/>
                  <a:pt x="820872" y="439825"/>
                  <a:pt x="820872" y="439825"/>
                </a:cubicBezTo>
                <a:cubicBezTo>
                  <a:pt x="829868" y="450039"/>
                  <a:pt x="836133" y="457738"/>
                  <a:pt x="839664" y="462919"/>
                </a:cubicBezTo>
                <a:cubicBezTo>
                  <a:pt x="842229" y="468176"/>
                  <a:pt x="843996" y="470767"/>
                  <a:pt x="844962" y="470692"/>
                </a:cubicBezTo>
                <a:cubicBezTo>
                  <a:pt x="845929" y="470617"/>
                  <a:pt x="847211" y="473246"/>
                  <a:pt x="848809" y="478578"/>
                </a:cubicBezTo>
                <a:cubicBezTo>
                  <a:pt x="855204" y="499909"/>
                  <a:pt x="860965" y="515831"/>
                  <a:pt x="866095" y="526346"/>
                </a:cubicBezTo>
                <a:cubicBezTo>
                  <a:pt x="871225" y="536860"/>
                  <a:pt x="876840" y="547337"/>
                  <a:pt x="882937" y="557777"/>
                </a:cubicBezTo>
                <a:cubicBezTo>
                  <a:pt x="892230" y="578882"/>
                  <a:pt x="898466" y="598860"/>
                  <a:pt x="901644" y="617712"/>
                </a:cubicBezTo>
                <a:cubicBezTo>
                  <a:pt x="904821" y="636565"/>
                  <a:pt x="908138" y="664956"/>
                  <a:pt x="911594" y="702886"/>
                </a:cubicBezTo>
                <a:cubicBezTo>
                  <a:pt x="918208" y="767856"/>
                  <a:pt x="924423" y="831493"/>
                  <a:pt x="930239" y="893797"/>
                </a:cubicBezTo>
                <a:cubicBezTo>
                  <a:pt x="936054" y="956101"/>
                  <a:pt x="942919" y="1016958"/>
                  <a:pt x="950836" y="1076370"/>
                </a:cubicBezTo>
                <a:lnTo>
                  <a:pt x="956032" y="1122689"/>
                </a:lnTo>
                <a:lnTo>
                  <a:pt x="958031" y="1075147"/>
                </a:lnTo>
                <a:cubicBezTo>
                  <a:pt x="958031" y="1064282"/>
                  <a:pt x="958518" y="1057492"/>
                  <a:pt x="959489" y="1054775"/>
                </a:cubicBezTo>
                <a:cubicBezTo>
                  <a:pt x="960459" y="1052058"/>
                  <a:pt x="960945" y="1045269"/>
                  <a:pt x="960945" y="1034404"/>
                </a:cubicBezTo>
                <a:cubicBezTo>
                  <a:pt x="959974" y="1007242"/>
                  <a:pt x="959731" y="977363"/>
                  <a:pt x="960216" y="944768"/>
                </a:cubicBezTo>
                <a:cubicBezTo>
                  <a:pt x="960703" y="912174"/>
                  <a:pt x="959489" y="882296"/>
                  <a:pt x="956575" y="855134"/>
                </a:cubicBezTo>
                <a:cubicBezTo>
                  <a:pt x="952691" y="833404"/>
                  <a:pt x="954148" y="822539"/>
                  <a:pt x="960945" y="822539"/>
                </a:cubicBezTo>
                <a:cubicBezTo>
                  <a:pt x="962888" y="822539"/>
                  <a:pt x="965800" y="817106"/>
                  <a:pt x="969685" y="806241"/>
                </a:cubicBezTo>
                <a:cubicBezTo>
                  <a:pt x="970655" y="800809"/>
                  <a:pt x="971141" y="795377"/>
                  <a:pt x="971141" y="789944"/>
                </a:cubicBezTo>
                <a:cubicBezTo>
                  <a:pt x="973083" y="800809"/>
                  <a:pt x="975268" y="811674"/>
                  <a:pt x="977695" y="822539"/>
                </a:cubicBezTo>
                <a:cubicBezTo>
                  <a:pt x="980123" y="833404"/>
                  <a:pt x="982308" y="844269"/>
                  <a:pt x="984250" y="855134"/>
                </a:cubicBezTo>
                <a:cubicBezTo>
                  <a:pt x="988134" y="865998"/>
                  <a:pt x="990563" y="863282"/>
                  <a:pt x="991534" y="846985"/>
                </a:cubicBezTo>
                <a:cubicBezTo>
                  <a:pt x="996389" y="798093"/>
                  <a:pt x="998330" y="751918"/>
                  <a:pt x="997360" y="708457"/>
                </a:cubicBezTo>
                <a:cubicBezTo>
                  <a:pt x="996389" y="681296"/>
                  <a:pt x="996389" y="650059"/>
                  <a:pt x="997360" y="614749"/>
                </a:cubicBezTo>
                <a:cubicBezTo>
                  <a:pt x="998330" y="579438"/>
                  <a:pt x="1001729" y="550917"/>
                  <a:pt x="1007555" y="529187"/>
                </a:cubicBezTo>
                <a:cubicBezTo>
                  <a:pt x="1008527" y="523755"/>
                  <a:pt x="1009013" y="518323"/>
                  <a:pt x="1009013" y="512890"/>
                </a:cubicBezTo>
                <a:cubicBezTo>
                  <a:pt x="1009013" y="507458"/>
                  <a:pt x="1009498" y="502026"/>
                  <a:pt x="1010469" y="496593"/>
                </a:cubicBezTo>
                <a:cubicBezTo>
                  <a:pt x="1011440" y="485728"/>
                  <a:pt x="1011925" y="477580"/>
                  <a:pt x="1011925" y="472147"/>
                </a:cubicBezTo>
                <a:cubicBezTo>
                  <a:pt x="1011925" y="466715"/>
                  <a:pt x="1012412" y="458566"/>
                  <a:pt x="1013383" y="447702"/>
                </a:cubicBezTo>
                <a:lnTo>
                  <a:pt x="1019208" y="447702"/>
                </a:lnTo>
                <a:cubicBezTo>
                  <a:pt x="1021150" y="463998"/>
                  <a:pt x="1023093" y="480296"/>
                  <a:pt x="1025034" y="496593"/>
                </a:cubicBezTo>
                <a:cubicBezTo>
                  <a:pt x="1026977" y="512890"/>
                  <a:pt x="1028919" y="529187"/>
                  <a:pt x="1030862" y="545485"/>
                </a:cubicBezTo>
                <a:cubicBezTo>
                  <a:pt x="1032803" y="556350"/>
                  <a:pt x="1033774" y="564498"/>
                  <a:pt x="1033774" y="569930"/>
                </a:cubicBezTo>
                <a:cubicBezTo>
                  <a:pt x="1035717" y="597092"/>
                  <a:pt x="1037415" y="612032"/>
                  <a:pt x="1038873" y="614749"/>
                </a:cubicBezTo>
                <a:cubicBezTo>
                  <a:pt x="1040329" y="617464"/>
                  <a:pt x="1043484" y="624255"/>
                  <a:pt x="1048340" y="635120"/>
                </a:cubicBezTo>
                <a:cubicBezTo>
                  <a:pt x="1050282" y="635120"/>
                  <a:pt x="1052224" y="639194"/>
                  <a:pt x="1054167" y="647344"/>
                </a:cubicBezTo>
                <a:cubicBezTo>
                  <a:pt x="1056109" y="655492"/>
                  <a:pt x="1058535" y="662282"/>
                  <a:pt x="1061449" y="667715"/>
                </a:cubicBezTo>
                <a:cubicBezTo>
                  <a:pt x="1060478" y="678579"/>
                  <a:pt x="1059993" y="688086"/>
                  <a:pt x="1059993" y="696235"/>
                </a:cubicBezTo>
                <a:cubicBezTo>
                  <a:pt x="1059993" y="704384"/>
                  <a:pt x="1059507" y="713891"/>
                  <a:pt x="1058535" y="724756"/>
                </a:cubicBezTo>
                <a:cubicBezTo>
                  <a:pt x="1061449" y="719322"/>
                  <a:pt x="1064119" y="715249"/>
                  <a:pt x="1066547" y="712532"/>
                </a:cubicBezTo>
                <a:cubicBezTo>
                  <a:pt x="1068974" y="709816"/>
                  <a:pt x="1071646" y="705742"/>
                  <a:pt x="1074558" y="700309"/>
                </a:cubicBezTo>
                <a:cubicBezTo>
                  <a:pt x="1076501" y="722039"/>
                  <a:pt x="1079414" y="760066"/>
                  <a:pt x="1083298" y="814391"/>
                </a:cubicBezTo>
                <a:cubicBezTo>
                  <a:pt x="1084269" y="846985"/>
                  <a:pt x="1088153" y="857849"/>
                  <a:pt x="1094951" y="846985"/>
                </a:cubicBezTo>
                <a:cubicBezTo>
                  <a:pt x="1096893" y="846985"/>
                  <a:pt x="1098349" y="844269"/>
                  <a:pt x="1099321" y="838836"/>
                </a:cubicBezTo>
                <a:lnTo>
                  <a:pt x="1099321" y="879580"/>
                </a:lnTo>
                <a:cubicBezTo>
                  <a:pt x="1100292" y="890444"/>
                  <a:pt x="1100777" y="895876"/>
                  <a:pt x="1100777" y="895876"/>
                </a:cubicBezTo>
                <a:cubicBezTo>
                  <a:pt x="1108546" y="906741"/>
                  <a:pt x="1113886" y="914891"/>
                  <a:pt x="1116799" y="920323"/>
                </a:cubicBezTo>
                <a:cubicBezTo>
                  <a:pt x="1118741" y="925755"/>
                  <a:pt x="1120198" y="928471"/>
                  <a:pt x="1121169" y="928471"/>
                </a:cubicBezTo>
                <a:cubicBezTo>
                  <a:pt x="1122139" y="928471"/>
                  <a:pt x="1123111" y="931188"/>
                  <a:pt x="1124082" y="936620"/>
                </a:cubicBezTo>
                <a:cubicBezTo>
                  <a:pt x="1127967" y="958350"/>
                  <a:pt x="1131851" y="974646"/>
                  <a:pt x="1135734" y="985512"/>
                </a:cubicBezTo>
                <a:cubicBezTo>
                  <a:pt x="1139619" y="996377"/>
                  <a:pt x="1143988" y="1007242"/>
                  <a:pt x="1148843" y="1018107"/>
                </a:cubicBezTo>
                <a:cubicBezTo>
                  <a:pt x="1155642" y="1039837"/>
                  <a:pt x="1159526" y="1060208"/>
                  <a:pt x="1160497" y="1079222"/>
                </a:cubicBezTo>
                <a:cubicBezTo>
                  <a:pt x="1161468" y="1098235"/>
                  <a:pt x="1161468" y="1126755"/>
                  <a:pt x="1160497" y="1164782"/>
                </a:cubicBezTo>
                <a:lnTo>
                  <a:pt x="1157865" y="1303178"/>
                </a:lnTo>
                <a:lnTo>
                  <a:pt x="1174526" y="1301461"/>
                </a:lnTo>
                <a:cubicBezTo>
                  <a:pt x="1189355" y="1298915"/>
                  <a:pt x="1206655" y="1295096"/>
                  <a:pt x="1226427" y="1290005"/>
                </a:cubicBezTo>
                <a:cubicBezTo>
                  <a:pt x="1236311" y="1284913"/>
                  <a:pt x="1241255" y="1279822"/>
                  <a:pt x="1241255" y="1274729"/>
                </a:cubicBezTo>
                <a:cubicBezTo>
                  <a:pt x="1261027" y="1284913"/>
                  <a:pt x="1283270" y="1295097"/>
                  <a:pt x="1307984" y="1305280"/>
                </a:cubicBezTo>
                <a:cubicBezTo>
                  <a:pt x="1332698" y="1315464"/>
                  <a:pt x="1354941" y="1325648"/>
                  <a:pt x="1374714" y="1335832"/>
                </a:cubicBezTo>
                <a:cubicBezTo>
                  <a:pt x="1414255" y="1346015"/>
                  <a:pt x="1438971" y="1343469"/>
                  <a:pt x="1448855" y="1328193"/>
                </a:cubicBezTo>
                <a:cubicBezTo>
                  <a:pt x="1498286" y="1282367"/>
                  <a:pt x="1518058" y="1239087"/>
                  <a:pt x="1508171" y="1198351"/>
                </a:cubicBezTo>
                <a:cubicBezTo>
                  <a:pt x="1498286" y="1172893"/>
                  <a:pt x="1498286" y="1143614"/>
                  <a:pt x="1508171" y="1110518"/>
                </a:cubicBezTo>
                <a:cubicBezTo>
                  <a:pt x="1518058" y="1077421"/>
                  <a:pt x="1552659" y="1050688"/>
                  <a:pt x="1611971" y="1030320"/>
                </a:cubicBezTo>
                <a:cubicBezTo>
                  <a:pt x="1621859" y="1025229"/>
                  <a:pt x="1626802" y="1020138"/>
                  <a:pt x="1626802" y="1015045"/>
                </a:cubicBezTo>
                <a:cubicBezTo>
                  <a:pt x="1626802" y="1009954"/>
                  <a:pt x="1631743" y="1004863"/>
                  <a:pt x="1641630" y="999770"/>
                </a:cubicBezTo>
                <a:cubicBezTo>
                  <a:pt x="1651515" y="989587"/>
                  <a:pt x="1656459" y="981949"/>
                  <a:pt x="1656459" y="976856"/>
                </a:cubicBezTo>
                <a:cubicBezTo>
                  <a:pt x="1656459" y="971766"/>
                  <a:pt x="1661402" y="964128"/>
                  <a:pt x="1671287" y="953943"/>
                </a:cubicBezTo>
                <a:lnTo>
                  <a:pt x="1730602" y="953943"/>
                </a:lnTo>
                <a:cubicBezTo>
                  <a:pt x="1750375" y="969219"/>
                  <a:pt x="1770146" y="984495"/>
                  <a:pt x="1789915" y="999770"/>
                </a:cubicBezTo>
                <a:cubicBezTo>
                  <a:pt x="1809687" y="1015045"/>
                  <a:pt x="1829460" y="1030320"/>
                  <a:pt x="1849231" y="1045597"/>
                </a:cubicBezTo>
                <a:cubicBezTo>
                  <a:pt x="1869003" y="1055781"/>
                  <a:pt x="1878891" y="1063418"/>
                  <a:pt x="1878891" y="1068509"/>
                </a:cubicBezTo>
                <a:cubicBezTo>
                  <a:pt x="1898660" y="1093968"/>
                  <a:pt x="1915960" y="1107971"/>
                  <a:pt x="1930790" y="1110518"/>
                </a:cubicBezTo>
                <a:cubicBezTo>
                  <a:pt x="1945619" y="1113063"/>
                  <a:pt x="1977747" y="1119429"/>
                  <a:pt x="2027176" y="1129613"/>
                </a:cubicBezTo>
                <a:cubicBezTo>
                  <a:pt x="2046947" y="1129613"/>
                  <a:pt x="2066719" y="1133430"/>
                  <a:pt x="2086491" y="1141069"/>
                </a:cubicBezTo>
                <a:cubicBezTo>
                  <a:pt x="2106263" y="1148707"/>
                  <a:pt x="2130975" y="1155071"/>
                  <a:pt x="2160635" y="1160164"/>
                </a:cubicBezTo>
                <a:cubicBezTo>
                  <a:pt x="2150747" y="1170346"/>
                  <a:pt x="2145806" y="1179257"/>
                  <a:pt x="2145806" y="1186895"/>
                </a:cubicBezTo>
                <a:cubicBezTo>
                  <a:pt x="2145806" y="1194533"/>
                  <a:pt x="2140863" y="1203444"/>
                  <a:pt x="2130975" y="1213627"/>
                </a:cubicBezTo>
                <a:cubicBezTo>
                  <a:pt x="2160635" y="1208535"/>
                  <a:pt x="2187820" y="1204717"/>
                  <a:pt x="2212535" y="1202171"/>
                </a:cubicBezTo>
                <a:cubicBezTo>
                  <a:pt x="2237248" y="1199624"/>
                  <a:pt x="2264435" y="1195806"/>
                  <a:pt x="2294091" y="1190713"/>
                </a:cubicBezTo>
                <a:cubicBezTo>
                  <a:pt x="2303978" y="1200897"/>
                  <a:pt x="2316335" y="1214900"/>
                  <a:pt x="2331164" y="1232722"/>
                </a:cubicBezTo>
                <a:lnTo>
                  <a:pt x="2346958" y="1252478"/>
                </a:lnTo>
                <a:lnTo>
                  <a:pt x="2347633" y="1249434"/>
                </a:lnTo>
                <a:cubicBezTo>
                  <a:pt x="2359544" y="1216785"/>
                  <a:pt x="2395746" y="1191505"/>
                  <a:pt x="2456237" y="1173597"/>
                </a:cubicBezTo>
                <a:cubicBezTo>
                  <a:pt x="2466425" y="1168918"/>
                  <a:pt x="2471676" y="1164036"/>
                  <a:pt x="2471989" y="1158950"/>
                </a:cubicBezTo>
                <a:cubicBezTo>
                  <a:pt x="2472303" y="1153865"/>
                  <a:pt x="2477551" y="1148983"/>
                  <a:pt x="2487739" y="1144302"/>
                </a:cubicBezTo>
                <a:cubicBezTo>
                  <a:pt x="2498237" y="1134537"/>
                  <a:pt x="2503645" y="1127112"/>
                  <a:pt x="2503958" y="1122026"/>
                </a:cubicBezTo>
                <a:cubicBezTo>
                  <a:pt x="2504272" y="1116941"/>
                  <a:pt x="2509679" y="1109516"/>
                  <a:pt x="2520178" y="1099750"/>
                </a:cubicBezTo>
                <a:lnTo>
                  <a:pt x="2579419" y="1102184"/>
                </a:lnTo>
                <a:cubicBezTo>
                  <a:pt x="2598226" y="1118251"/>
                  <a:pt x="2617032" y="1134319"/>
                  <a:pt x="2635838" y="1150386"/>
                </a:cubicBezTo>
                <a:cubicBezTo>
                  <a:pt x="2654644" y="1166453"/>
                  <a:pt x="2673450" y="1182520"/>
                  <a:pt x="2692257" y="1198588"/>
                </a:cubicBezTo>
                <a:cubicBezTo>
                  <a:pt x="2711377" y="1209570"/>
                  <a:pt x="2720782" y="1217604"/>
                  <a:pt x="2720468" y="1222689"/>
                </a:cubicBezTo>
                <a:cubicBezTo>
                  <a:pt x="2738647" y="1248926"/>
                  <a:pt x="2755062" y="1263622"/>
                  <a:pt x="2769718" y="1266773"/>
                </a:cubicBezTo>
                <a:cubicBezTo>
                  <a:pt x="2784371" y="1269923"/>
                  <a:pt x="2816067" y="1277599"/>
                  <a:pt x="2864806" y="1289798"/>
                </a:cubicBezTo>
                <a:cubicBezTo>
                  <a:pt x="2884553" y="1290609"/>
                  <a:pt x="2904065" y="1295233"/>
                  <a:pt x="2923342" y="1303674"/>
                </a:cubicBezTo>
                <a:cubicBezTo>
                  <a:pt x="2942619" y="1312113"/>
                  <a:pt x="2966909" y="1319483"/>
                  <a:pt x="2996216" y="1325786"/>
                </a:cubicBezTo>
                <a:cubicBezTo>
                  <a:pt x="2985715" y="1335550"/>
                  <a:pt x="2980232" y="1344247"/>
                  <a:pt x="2979761" y="1351876"/>
                </a:cubicBezTo>
                <a:cubicBezTo>
                  <a:pt x="2979291" y="1359504"/>
                  <a:pt x="2973806" y="1368200"/>
                  <a:pt x="2963305" y="1377965"/>
                </a:cubicBezTo>
                <a:cubicBezTo>
                  <a:pt x="2993240" y="1374096"/>
                  <a:pt x="3020625" y="1371398"/>
                  <a:pt x="3045466" y="1369869"/>
                </a:cubicBezTo>
                <a:cubicBezTo>
                  <a:pt x="3070304" y="1368340"/>
                  <a:pt x="3097693" y="1365642"/>
                  <a:pt x="3127625" y="1361773"/>
                </a:cubicBezTo>
                <a:cubicBezTo>
                  <a:pt x="3146118" y="1382926"/>
                  <a:pt x="3173546" y="1419740"/>
                  <a:pt x="3209903" y="1472217"/>
                </a:cubicBezTo>
                <a:cubicBezTo>
                  <a:pt x="3217899" y="1503134"/>
                  <a:pt x="3256764" y="1514928"/>
                  <a:pt x="3326505" y="1507596"/>
                </a:cubicBezTo>
                <a:cubicBezTo>
                  <a:pt x="3346252" y="1508407"/>
                  <a:pt x="3361217" y="1506474"/>
                  <a:pt x="3371404" y="1501793"/>
                </a:cubicBezTo>
                <a:lnTo>
                  <a:pt x="3369053" y="1539934"/>
                </a:lnTo>
                <a:cubicBezTo>
                  <a:pt x="3378300" y="1550510"/>
                  <a:pt x="3382925" y="1555798"/>
                  <a:pt x="3382925" y="1555798"/>
                </a:cubicBezTo>
                <a:cubicBezTo>
                  <a:pt x="3461283" y="1569214"/>
                  <a:pt x="3515117" y="1579073"/>
                  <a:pt x="3544422" y="1585375"/>
                </a:cubicBezTo>
                <a:cubicBezTo>
                  <a:pt x="3563856" y="1591271"/>
                  <a:pt x="3578509" y="1594422"/>
                  <a:pt x="3588383" y="1594828"/>
                </a:cubicBezTo>
                <a:cubicBezTo>
                  <a:pt x="3598256" y="1595234"/>
                  <a:pt x="3607973" y="1598182"/>
                  <a:pt x="3617533" y="1603673"/>
                </a:cubicBezTo>
                <a:cubicBezTo>
                  <a:pt x="3655773" y="1625637"/>
                  <a:pt x="3694326" y="1642515"/>
                  <a:pt x="3733193" y="1654308"/>
                </a:cubicBezTo>
                <a:cubicBezTo>
                  <a:pt x="3772060" y="1666102"/>
                  <a:pt x="3815862" y="1678098"/>
                  <a:pt x="3864601" y="1690296"/>
                </a:cubicBezTo>
                <a:cubicBezTo>
                  <a:pt x="3932461" y="1713477"/>
                  <a:pt x="3970779" y="1734170"/>
                  <a:pt x="3979557" y="1752375"/>
                </a:cubicBezTo>
                <a:cubicBezTo>
                  <a:pt x="3988333" y="1770579"/>
                  <a:pt x="3986687" y="1797277"/>
                  <a:pt x="3974622" y="1832469"/>
                </a:cubicBezTo>
                <a:cubicBezTo>
                  <a:pt x="3960986" y="1893088"/>
                  <a:pt x="3944964" y="1952335"/>
                  <a:pt x="3926550" y="2010209"/>
                </a:cubicBezTo>
                <a:cubicBezTo>
                  <a:pt x="3917344" y="2039146"/>
                  <a:pt x="3911242" y="2067892"/>
                  <a:pt x="3908245" y="2096446"/>
                </a:cubicBezTo>
                <a:lnTo>
                  <a:pt x="3908542" y="2174787"/>
                </a:lnTo>
                <a:lnTo>
                  <a:pt x="3953629" y="2073825"/>
                </a:lnTo>
                <a:cubicBezTo>
                  <a:pt x="3968680" y="2040720"/>
                  <a:pt x="3984065" y="2006268"/>
                  <a:pt x="3999782" y="1970472"/>
                </a:cubicBezTo>
                <a:cubicBezTo>
                  <a:pt x="4004273" y="1960244"/>
                  <a:pt x="4007185" y="1952440"/>
                  <a:pt x="4008515" y="1947059"/>
                </a:cubicBezTo>
                <a:cubicBezTo>
                  <a:pt x="4012092" y="1936564"/>
                  <a:pt x="4016002" y="1924723"/>
                  <a:pt x="4020243" y="1911537"/>
                </a:cubicBezTo>
                <a:cubicBezTo>
                  <a:pt x="4024486" y="1898352"/>
                  <a:pt x="4028852" y="1886645"/>
                  <a:pt x="4033344" y="1876418"/>
                </a:cubicBezTo>
                <a:cubicBezTo>
                  <a:pt x="4043239" y="1856230"/>
                  <a:pt x="4052573" y="1837321"/>
                  <a:pt x="4061346" y="1819691"/>
                </a:cubicBezTo>
                <a:cubicBezTo>
                  <a:pt x="4070119" y="1802061"/>
                  <a:pt x="4080575" y="1780596"/>
                  <a:pt x="4092716" y="1755294"/>
                </a:cubicBezTo>
                <a:cubicBezTo>
                  <a:pt x="4097207" y="1745066"/>
                  <a:pt x="4100470" y="1738808"/>
                  <a:pt x="4102508" y="1736518"/>
                </a:cubicBezTo>
                <a:cubicBezTo>
                  <a:pt x="4104545" y="1734229"/>
                  <a:pt x="4107808" y="1727971"/>
                  <a:pt x="4112299" y="1717743"/>
                </a:cubicBezTo>
                <a:cubicBezTo>
                  <a:pt x="4122612" y="1691907"/>
                  <a:pt x="4134732" y="1663715"/>
                  <a:pt x="4148661" y="1633165"/>
                </a:cubicBezTo>
                <a:cubicBezTo>
                  <a:pt x="4162591" y="1602618"/>
                  <a:pt x="4173797" y="1574157"/>
                  <a:pt x="4182281" y="1547786"/>
                </a:cubicBezTo>
                <a:cubicBezTo>
                  <a:pt x="4187607" y="1526260"/>
                  <a:pt x="4193469" y="1516435"/>
                  <a:pt x="4199867" y="1518307"/>
                </a:cubicBezTo>
                <a:cubicBezTo>
                  <a:pt x="4201696" y="1518843"/>
                  <a:pt x="4206683" y="1514531"/>
                  <a:pt x="4214830" y="1505374"/>
                </a:cubicBezTo>
                <a:cubicBezTo>
                  <a:pt x="4217990" y="1500528"/>
                  <a:pt x="4220692" y="1495548"/>
                  <a:pt x="4222938" y="1490434"/>
                </a:cubicBezTo>
                <a:cubicBezTo>
                  <a:pt x="4220275" y="1501197"/>
                  <a:pt x="4217841" y="1512027"/>
                  <a:pt x="4215635" y="1522923"/>
                </a:cubicBezTo>
                <a:cubicBezTo>
                  <a:pt x="4213430" y="1533820"/>
                  <a:pt x="4210995" y="1544649"/>
                  <a:pt x="4208334" y="1555412"/>
                </a:cubicBezTo>
                <a:cubicBezTo>
                  <a:pt x="4207500" y="1566708"/>
                  <a:pt x="4210907" y="1564821"/>
                  <a:pt x="4218557" y="1549747"/>
                </a:cubicBezTo>
                <a:cubicBezTo>
                  <a:pt x="4243336" y="1505061"/>
                  <a:pt x="4264250" y="1462129"/>
                  <a:pt x="4281299" y="1420951"/>
                </a:cubicBezTo>
                <a:cubicBezTo>
                  <a:pt x="4291611" y="1395116"/>
                  <a:pt x="4304522" y="1365711"/>
                  <a:pt x="4320030" y="1332740"/>
                </a:cubicBezTo>
                <a:cubicBezTo>
                  <a:pt x="4335539" y="1299769"/>
                  <a:pt x="4350527" y="1273857"/>
                  <a:pt x="4364993" y="1255007"/>
                </a:cubicBezTo>
                <a:cubicBezTo>
                  <a:pt x="4368153" y="1250161"/>
                  <a:pt x="4370855" y="1245182"/>
                  <a:pt x="4373100" y="1240068"/>
                </a:cubicBezTo>
                <a:cubicBezTo>
                  <a:pt x="4375346" y="1234954"/>
                  <a:pt x="4378048" y="1229975"/>
                  <a:pt x="4381208" y="1225128"/>
                </a:cubicBezTo>
                <a:cubicBezTo>
                  <a:pt x="4386611" y="1215168"/>
                  <a:pt x="4390436" y="1207631"/>
                  <a:pt x="4392683" y="1202517"/>
                </a:cubicBezTo>
                <a:cubicBezTo>
                  <a:pt x="4394928" y="1197404"/>
                  <a:pt x="4398753" y="1189867"/>
                  <a:pt x="4404157" y="1179907"/>
                </a:cubicBezTo>
                <a:lnTo>
                  <a:pt x="4409642" y="1181513"/>
                </a:lnTo>
                <a:cubicBezTo>
                  <a:pt x="4404734" y="1197389"/>
                  <a:pt x="4399827" y="1213265"/>
                  <a:pt x="4394918" y="1229141"/>
                </a:cubicBezTo>
                <a:cubicBezTo>
                  <a:pt x="4390010" y="1245018"/>
                  <a:pt x="4385102" y="1260893"/>
                  <a:pt x="4380195" y="1276771"/>
                </a:cubicBezTo>
                <a:cubicBezTo>
                  <a:pt x="4377532" y="1287533"/>
                  <a:pt x="4375079" y="1295471"/>
                  <a:pt x="4372834" y="1300584"/>
                </a:cubicBezTo>
                <a:cubicBezTo>
                  <a:pt x="4363435" y="1326688"/>
                  <a:pt x="4358859" y="1341220"/>
                  <a:pt x="4359108" y="1344178"/>
                </a:cubicBezTo>
                <a:cubicBezTo>
                  <a:pt x="4359356" y="1347135"/>
                  <a:pt x="4359520" y="1354398"/>
                  <a:pt x="4359600" y="1365964"/>
                </a:cubicBezTo>
                <a:cubicBezTo>
                  <a:pt x="4361429" y="1366499"/>
                  <a:pt x="4361573" y="1370868"/>
                  <a:pt x="4360032" y="1379075"/>
                </a:cubicBezTo>
                <a:cubicBezTo>
                  <a:pt x="4358493" y="1387281"/>
                  <a:pt x="4357971" y="1394341"/>
                  <a:pt x="4358468" y="1400258"/>
                </a:cubicBezTo>
                <a:cubicBezTo>
                  <a:pt x="4353063" y="1410217"/>
                  <a:pt x="4348677" y="1419032"/>
                  <a:pt x="4345309" y="1426704"/>
                </a:cubicBezTo>
                <a:cubicBezTo>
                  <a:pt x="4341941" y="1434374"/>
                  <a:pt x="4337554" y="1443190"/>
                  <a:pt x="4332149" y="1453150"/>
                </a:cubicBezTo>
                <a:cubicBezTo>
                  <a:pt x="4337138" y="1448838"/>
                  <a:pt x="4341335" y="1445739"/>
                  <a:pt x="4344743" y="1443851"/>
                </a:cubicBezTo>
                <a:cubicBezTo>
                  <a:pt x="4348151" y="1441963"/>
                  <a:pt x="4352348" y="1438864"/>
                  <a:pt x="4357337" y="1434552"/>
                </a:cubicBezTo>
                <a:cubicBezTo>
                  <a:pt x="4350183" y="1455543"/>
                  <a:pt x="4337207" y="1492141"/>
                  <a:pt x="4318411" y="1544349"/>
                </a:cubicBezTo>
                <a:cubicBezTo>
                  <a:pt x="4305853" y="1575298"/>
                  <a:pt x="4305018" y="1586596"/>
                  <a:pt x="4315907" y="1578242"/>
                </a:cubicBezTo>
                <a:cubicBezTo>
                  <a:pt x="4317736" y="1578777"/>
                  <a:pt x="4320230" y="1576622"/>
                  <a:pt x="4323389" y="1571776"/>
                </a:cubicBezTo>
                <a:lnTo>
                  <a:pt x="4306549" y="1610129"/>
                </a:lnTo>
                <a:cubicBezTo>
                  <a:pt x="4302972" y="1620624"/>
                  <a:pt x="4301184" y="1625871"/>
                  <a:pt x="4301184" y="1625871"/>
                </a:cubicBezTo>
                <a:cubicBezTo>
                  <a:pt x="4304006" y="1638239"/>
                  <a:pt x="4305665" y="1647382"/>
                  <a:pt x="4306162" y="1653298"/>
                </a:cubicBezTo>
                <a:cubicBezTo>
                  <a:pt x="4305745" y="1658946"/>
                  <a:pt x="4305994" y="1661905"/>
                  <a:pt x="4306908" y="1662172"/>
                </a:cubicBezTo>
                <a:cubicBezTo>
                  <a:pt x="4307821" y="1662440"/>
                  <a:pt x="4307613" y="1665265"/>
                  <a:pt x="4306282" y="1670646"/>
                </a:cubicBezTo>
                <a:lnTo>
                  <a:pt x="4302732" y="1689562"/>
                </a:lnTo>
                <a:lnTo>
                  <a:pt x="4307333" y="1676672"/>
                </a:lnTo>
                <a:cubicBezTo>
                  <a:pt x="4310264" y="1671759"/>
                  <a:pt x="4313328" y="1669770"/>
                  <a:pt x="4316527" y="1670707"/>
                </a:cubicBezTo>
                <a:cubicBezTo>
                  <a:pt x="4318356" y="1671242"/>
                  <a:pt x="4323343" y="1666930"/>
                  <a:pt x="4331490" y="1657773"/>
                </a:cubicBezTo>
                <a:cubicBezTo>
                  <a:pt x="4334650" y="1652927"/>
                  <a:pt x="4337352" y="1647948"/>
                  <a:pt x="4339598" y="1642833"/>
                </a:cubicBezTo>
                <a:cubicBezTo>
                  <a:pt x="4336936" y="1653596"/>
                  <a:pt x="4334501" y="1664426"/>
                  <a:pt x="4332295" y="1675322"/>
                </a:cubicBezTo>
                <a:cubicBezTo>
                  <a:pt x="4330090" y="1686219"/>
                  <a:pt x="4327655" y="1697048"/>
                  <a:pt x="4324994" y="1707811"/>
                </a:cubicBezTo>
                <a:cubicBezTo>
                  <a:pt x="4324160" y="1719108"/>
                  <a:pt x="4327567" y="1717221"/>
                  <a:pt x="4335217" y="1702146"/>
                </a:cubicBezTo>
                <a:cubicBezTo>
                  <a:pt x="4359996" y="1657460"/>
                  <a:pt x="4380910" y="1614529"/>
                  <a:pt x="4397959" y="1573351"/>
                </a:cubicBezTo>
                <a:cubicBezTo>
                  <a:pt x="4408272" y="1547515"/>
                  <a:pt x="4421182" y="1518111"/>
                  <a:pt x="4436690" y="1485139"/>
                </a:cubicBezTo>
                <a:cubicBezTo>
                  <a:pt x="4452199" y="1452168"/>
                  <a:pt x="4467187" y="1426256"/>
                  <a:pt x="4481653" y="1407406"/>
                </a:cubicBezTo>
                <a:cubicBezTo>
                  <a:pt x="4484813" y="1402561"/>
                  <a:pt x="4487515" y="1397581"/>
                  <a:pt x="4489760" y="1392467"/>
                </a:cubicBezTo>
                <a:cubicBezTo>
                  <a:pt x="4492006" y="1387354"/>
                  <a:pt x="4494708" y="1382374"/>
                  <a:pt x="4497868" y="1377528"/>
                </a:cubicBezTo>
                <a:cubicBezTo>
                  <a:pt x="4503271" y="1367567"/>
                  <a:pt x="4507096" y="1360031"/>
                  <a:pt x="4509343" y="1354916"/>
                </a:cubicBezTo>
                <a:cubicBezTo>
                  <a:pt x="4511588" y="1349803"/>
                  <a:pt x="4515413" y="1342267"/>
                  <a:pt x="4520818" y="1332306"/>
                </a:cubicBezTo>
                <a:lnTo>
                  <a:pt x="4526302" y="1333912"/>
                </a:lnTo>
                <a:cubicBezTo>
                  <a:pt x="4521394" y="1349788"/>
                  <a:pt x="4516487" y="1365665"/>
                  <a:pt x="4511578" y="1381541"/>
                </a:cubicBezTo>
                <a:cubicBezTo>
                  <a:pt x="4506670" y="1397417"/>
                  <a:pt x="4501762" y="1413293"/>
                  <a:pt x="4496855" y="1429170"/>
                </a:cubicBezTo>
                <a:cubicBezTo>
                  <a:pt x="4494192" y="1439933"/>
                  <a:pt x="4491739" y="1447871"/>
                  <a:pt x="4489494" y="1452984"/>
                </a:cubicBezTo>
                <a:cubicBezTo>
                  <a:pt x="4480095" y="1479087"/>
                  <a:pt x="4475519" y="1493619"/>
                  <a:pt x="4475768" y="1496578"/>
                </a:cubicBezTo>
                <a:cubicBezTo>
                  <a:pt x="4476016" y="1499535"/>
                  <a:pt x="4476181" y="1506797"/>
                  <a:pt x="4476260" y="1518363"/>
                </a:cubicBezTo>
                <a:cubicBezTo>
                  <a:pt x="4478089" y="1518898"/>
                  <a:pt x="4478233" y="1523268"/>
                  <a:pt x="4476693" y="1531474"/>
                </a:cubicBezTo>
                <a:cubicBezTo>
                  <a:pt x="4475153" y="1539680"/>
                  <a:pt x="4474631" y="1546741"/>
                  <a:pt x="4475128" y="1552658"/>
                </a:cubicBezTo>
                <a:cubicBezTo>
                  <a:pt x="4469724" y="1562617"/>
                  <a:pt x="4465338" y="1571432"/>
                  <a:pt x="4461969" y="1579103"/>
                </a:cubicBezTo>
                <a:cubicBezTo>
                  <a:pt x="4458601" y="1586774"/>
                  <a:pt x="4454214" y="1595589"/>
                  <a:pt x="4448809" y="1605549"/>
                </a:cubicBezTo>
                <a:cubicBezTo>
                  <a:pt x="4453798" y="1601237"/>
                  <a:pt x="4457995" y="1598139"/>
                  <a:pt x="4461404" y="1596250"/>
                </a:cubicBezTo>
                <a:cubicBezTo>
                  <a:pt x="4464811" y="1594362"/>
                  <a:pt x="4469008" y="1591263"/>
                  <a:pt x="4473997" y="1586951"/>
                </a:cubicBezTo>
                <a:cubicBezTo>
                  <a:pt x="4466843" y="1607942"/>
                  <a:pt x="4453868" y="1644540"/>
                  <a:pt x="4435071" y="1696749"/>
                </a:cubicBezTo>
                <a:cubicBezTo>
                  <a:pt x="4422513" y="1727698"/>
                  <a:pt x="4421678" y="1738996"/>
                  <a:pt x="4432567" y="1730641"/>
                </a:cubicBezTo>
                <a:cubicBezTo>
                  <a:pt x="4434396" y="1731176"/>
                  <a:pt x="4436890" y="1729022"/>
                  <a:pt x="4440050" y="1724175"/>
                </a:cubicBezTo>
                <a:lnTo>
                  <a:pt x="4423209" y="1762528"/>
                </a:lnTo>
                <a:cubicBezTo>
                  <a:pt x="4419633" y="1773023"/>
                  <a:pt x="4417844" y="1778270"/>
                  <a:pt x="4417844" y="1778270"/>
                </a:cubicBezTo>
                <a:cubicBezTo>
                  <a:pt x="4420666" y="1790638"/>
                  <a:pt x="4422325" y="1799781"/>
                  <a:pt x="4422822" y="1805697"/>
                </a:cubicBezTo>
                <a:cubicBezTo>
                  <a:pt x="4422405" y="1811346"/>
                  <a:pt x="4422654" y="1814304"/>
                  <a:pt x="4423568" y="1814572"/>
                </a:cubicBezTo>
                <a:cubicBezTo>
                  <a:pt x="4424481" y="1814839"/>
                  <a:pt x="4424273" y="1817664"/>
                  <a:pt x="4422942" y="1823045"/>
                </a:cubicBezTo>
                <a:lnTo>
                  <a:pt x="4419392" y="1841963"/>
                </a:lnTo>
                <a:lnTo>
                  <a:pt x="4423992" y="1829072"/>
                </a:lnTo>
                <a:cubicBezTo>
                  <a:pt x="4426924" y="1824159"/>
                  <a:pt x="4429988" y="1822170"/>
                  <a:pt x="4433187" y="1823107"/>
                </a:cubicBezTo>
                <a:cubicBezTo>
                  <a:pt x="4435016" y="1823642"/>
                  <a:pt x="4440003" y="1819330"/>
                  <a:pt x="4448150" y="1810173"/>
                </a:cubicBezTo>
                <a:cubicBezTo>
                  <a:pt x="4451310" y="1805327"/>
                  <a:pt x="4454012" y="1800348"/>
                  <a:pt x="4456258" y="1795233"/>
                </a:cubicBezTo>
                <a:cubicBezTo>
                  <a:pt x="4453596" y="1805996"/>
                  <a:pt x="4451161" y="1816826"/>
                  <a:pt x="4448955" y="1827722"/>
                </a:cubicBezTo>
                <a:cubicBezTo>
                  <a:pt x="4446750" y="1838619"/>
                  <a:pt x="4444316" y="1849448"/>
                  <a:pt x="4441654" y="1860211"/>
                </a:cubicBezTo>
                <a:cubicBezTo>
                  <a:pt x="4440820" y="1871508"/>
                  <a:pt x="4444227" y="1869621"/>
                  <a:pt x="4451877" y="1854546"/>
                </a:cubicBezTo>
                <a:cubicBezTo>
                  <a:pt x="4476656" y="1809860"/>
                  <a:pt x="4497570" y="1766929"/>
                  <a:pt x="4514619" y="1725751"/>
                </a:cubicBezTo>
                <a:cubicBezTo>
                  <a:pt x="4524932" y="1699915"/>
                  <a:pt x="4537842" y="1670511"/>
                  <a:pt x="4553350" y="1637539"/>
                </a:cubicBezTo>
                <a:cubicBezTo>
                  <a:pt x="4568860" y="1604568"/>
                  <a:pt x="4583847" y="1578656"/>
                  <a:pt x="4598313" y="1559806"/>
                </a:cubicBezTo>
                <a:cubicBezTo>
                  <a:pt x="4601473" y="1554961"/>
                  <a:pt x="4604175" y="1549981"/>
                  <a:pt x="4606420" y="1544867"/>
                </a:cubicBezTo>
                <a:cubicBezTo>
                  <a:pt x="4608666" y="1539754"/>
                  <a:pt x="4611368" y="1534774"/>
                  <a:pt x="4614528" y="1529927"/>
                </a:cubicBezTo>
                <a:cubicBezTo>
                  <a:pt x="4619932" y="1519967"/>
                  <a:pt x="4623757" y="1512431"/>
                  <a:pt x="4626003" y="1507316"/>
                </a:cubicBezTo>
                <a:cubicBezTo>
                  <a:pt x="4628248" y="1502203"/>
                  <a:pt x="4632073" y="1494666"/>
                  <a:pt x="4637478" y="1484706"/>
                </a:cubicBezTo>
                <a:lnTo>
                  <a:pt x="4642962" y="1486312"/>
                </a:lnTo>
                <a:cubicBezTo>
                  <a:pt x="4638055" y="1502188"/>
                  <a:pt x="4633147" y="1518065"/>
                  <a:pt x="4628238" y="1533941"/>
                </a:cubicBezTo>
                <a:cubicBezTo>
                  <a:pt x="4623330" y="1549817"/>
                  <a:pt x="4618423" y="1565693"/>
                  <a:pt x="4613515" y="1581570"/>
                </a:cubicBezTo>
                <a:cubicBezTo>
                  <a:pt x="4610852" y="1592332"/>
                  <a:pt x="4608399" y="1600270"/>
                  <a:pt x="4606154" y="1605384"/>
                </a:cubicBezTo>
                <a:cubicBezTo>
                  <a:pt x="4596755" y="1631487"/>
                  <a:pt x="4592179" y="1646019"/>
                  <a:pt x="4592428" y="1648977"/>
                </a:cubicBezTo>
                <a:cubicBezTo>
                  <a:pt x="4592677" y="1651935"/>
                  <a:pt x="4592841" y="1659197"/>
                  <a:pt x="4592920" y="1670763"/>
                </a:cubicBezTo>
                <a:cubicBezTo>
                  <a:pt x="4594749" y="1671298"/>
                  <a:pt x="4594893" y="1675668"/>
                  <a:pt x="4593353" y="1683874"/>
                </a:cubicBezTo>
                <a:cubicBezTo>
                  <a:pt x="4591813" y="1692080"/>
                  <a:pt x="4591291" y="1699141"/>
                  <a:pt x="4591789" y="1705058"/>
                </a:cubicBezTo>
                <a:cubicBezTo>
                  <a:pt x="4586384" y="1715017"/>
                  <a:pt x="4581998" y="1723832"/>
                  <a:pt x="4578630" y="1731503"/>
                </a:cubicBezTo>
                <a:cubicBezTo>
                  <a:pt x="4575261" y="1739174"/>
                  <a:pt x="4570874" y="1747989"/>
                  <a:pt x="4565469" y="1757949"/>
                </a:cubicBezTo>
                <a:cubicBezTo>
                  <a:pt x="4570458" y="1753637"/>
                  <a:pt x="4574655" y="1750538"/>
                  <a:pt x="4578064" y="1748650"/>
                </a:cubicBezTo>
                <a:cubicBezTo>
                  <a:pt x="4581471" y="1746762"/>
                  <a:pt x="4585668" y="1743663"/>
                  <a:pt x="4590657" y="1739351"/>
                </a:cubicBezTo>
                <a:cubicBezTo>
                  <a:pt x="4583503" y="1760342"/>
                  <a:pt x="4570528" y="1796940"/>
                  <a:pt x="4551731" y="1849149"/>
                </a:cubicBezTo>
                <a:cubicBezTo>
                  <a:pt x="4539173" y="1880098"/>
                  <a:pt x="4538338" y="1891396"/>
                  <a:pt x="4549228" y="1883041"/>
                </a:cubicBezTo>
                <a:cubicBezTo>
                  <a:pt x="4551056" y="1883576"/>
                  <a:pt x="4553550" y="1881422"/>
                  <a:pt x="4556710" y="1876575"/>
                </a:cubicBezTo>
                <a:lnTo>
                  <a:pt x="4539869" y="1914928"/>
                </a:lnTo>
                <a:cubicBezTo>
                  <a:pt x="4536293" y="1925423"/>
                  <a:pt x="4534504" y="1930670"/>
                  <a:pt x="4534504" y="1930670"/>
                </a:cubicBezTo>
                <a:cubicBezTo>
                  <a:pt x="4537326" y="1943038"/>
                  <a:pt x="4538985" y="1952181"/>
                  <a:pt x="4539482" y="1958097"/>
                </a:cubicBezTo>
                <a:cubicBezTo>
                  <a:pt x="4539066" y="1963746"/>
                  <a:pt x="4539314" y="1966704"/>
                  <a:pt x="4540228" y="1966972"/>
                </a:cubicBezTo>
                <a:cubicBezTo>
                  <a:pt x="4541142" y="1967239"/>
                  <a:pt x="4540933" y="1970064"/>
                  <a:pt x="4539602" y="1975445"/>
                </a:cubicBezTo>
                <a:cubicBezTo>
                  <a:pt x="4534277" y="1996970"/>
                  <a:pt x="4531198" y="2013381"/>
                  <a:pt x="4530364" y="2024679"/>
                </a:cubicBezTo>
                <a:cubicBezTo>
                  <a:pt x="4529529" y="2035977"/>
                  <a:pt x="4529151" y="2047409"/>
                  <a:pt x="4529231" y="2058974"/>
                </a:cubicBezTo>
                <a:cubicBezTo>
                  <a:pt x="4526648" y="2081302"/>
                  <a:pt x="4521884" y="2101549"/>
                  <a:pt x="4514940" y="2119715"/>
                </a:cubicBezTo>
                <a:cubicBezTo>
                  <a:pt x="4507995" y="2137880"/>
                  <a:pt x="4496207" y="2164727"/>
                  <a:pt x="4479576" y="2200256"/>
                </a:cubicBezTo>
                <a:cubicBezTo>
                  <a:pt x="4451718" y="2261353"/>
                  <a:pt x="4424192" y="2321105"/>
                  <a:pt x="4396999" y="2379513"/>
                </a:cubicBezTo>
                <a:cubicBezTo>
                  <a:pt x="4369806" y="2437920"/>
                  <a:pt x="4344317" y="2495382"/>
                  <a:pt x="4320533" y="2551900"/>
                </a:cubicBezTo>
                <a:cubicBezTo>
                  <a:pt x="4298993" y="2603306"/>
                  <a:pt x="4276872" y="2653097"/>
                  <a:pt x="4254171" y="2701277"/>
                </a:cubicBezTo>
                <a:cubicBezTo>
                  <a:pt x="4231469" y="2749457"/>
                  <a:pt x="4208225" y="2801805"/>
                  <a:pt x="4184441" y="2858324"/>
                </a:cubicBezTo>
                <a:cubicBezTo>
                  <a:pt x="4171882" y="2889274"/>
                  <a:pt x="4158077" y="2921303"/>
                  <a:pt x="4143026" y="2954408"/>
                </a:cubicBezTo>
                <a:cubicBezTo>
                  <a:pt x="4127974" y="2987514"/>
                  <a:pt x="4113712" y="3019407"/>
                  <a:pt x="4100240" y="3050090"/>
                </a:cubicBezTo>
                <a:cubicBezTo>
                  <a:pt x="4082277" y="3091000"/>
                  <a:pt x="4066062" y="3120880"/>
                  <a:pt x="4051596" y="3139730"/>
                </a:cubicBezTo>
                <a:cubicBezTo>
                  <a:pt x="4046191" y="3149690"/>
                  <a:pt x="4041016" y="3159717"/>
                  <a:pt x="4036067" y="3169811"/>
                </a:cubicBezTo>
                <a:cubicBezTo>
                  <a:pt x="4031119" y="3179904"/>
                  <a:pt x="4025943" y="3189930"/>
                  <a:pt x="4020539" y="3199890"/>
                </a:cubicBezTo>
                <a:cubicBezTo>
                  <a:pt x="4013802" y="3215232"/>
                  <a:pt x="4006277" y="3231785"/>
                  <a:pt x="3997961" y="3249549"/>
                </a:cubicBezTo>
                <a:cubicBezTo>
                  <a:pt x="3989645" y="3267313"/>
                  <a:pt x="3982120" y="3283866"/>
                  <a:pt x="3975383" y="3299207"/>
                </a:cubicBezTo>
                <a:cubicBezTo>
                  <a:pt x="3968647" y="3314549"/>
                  <a:pt x="3961578" y="3331235"/>
                  <a:pt x="3954176" y="3349267"/>
                </a:cubicBezTo>
                <a:cubicBezTo>
                  <a:pt x="3946775" y="3367299"/>
                  <a:pt x="3938584" y="3386542"/>
                  <a:pt x="3929601" y="3406997"/>
                </a:cubicBezTo>
                <a:cubicBezTo>
                  <a:pt x="3918375" y="3432566"/>
                  <a:pt x="3900620" y="3470652"/>
                  <a:pt x="3876339" y="3521255"/>
                </a:cubicBezTo>
                <a:cubicBezTo>
                  <a:pt x="3861953" y="3551669"/>
                  <a:pt x="3847338" y="3582017"/>
                  <a:pt x="3832496" y="3612297"/>
                </a:cubicBezTo>
                <a:cubicBezTo>
                  <a:pt x="3817652" y="3642579"/>
                  <a:pt x="3805073" y="3670639"/>
                  <a:pt x="3794760" y="3696475"/>
                </a:cubicBezTo>
                <a:cubicBezTo>
                  <a:pt x="3776380" y="3743034"/>
                  <a:pt x="3756277" y="3787645"/>
                  <a:pt x="3734450" y="3830309"/>
                </a:cubicBezTo>
                <a:cubicBezTo>
                  <a:pt x="3712622" y="3872973"/>
                  <a:pt x="3692727" y="3914760"/>
                  <a:pt x="3674764" y="3955670"/>
                </a:cubicBezTo>
                <a:lnTo>
                  <a:pt x="3563619" y="4208800"/>
                </a:lnTo>
                <a:cubicBezTo>
                  <a:pt x="3559128" y="4219028"/>
                  <a:pt x="3553848" y="4230467"/>
                  <a:pt x="3547777" y="4243119"/>
                </a:cubicBezTo>
                <a:cubicBezTo>
                  <a:pt x="3541707" y="4255770"/>
                  <a:pt x="3536425" y="4267208"/>
                  <a:pt x="3531935" y="4277435"/>
                </a:cubicBezTo>
                <a:cubicBezTo>
                  <a:pt x="3515304" y="4312964"/>
                  <a:pt x="3499463" y="4347281"/>
                  <a:pt x="3484410" y="4380387"/>
                </a:cubicBezTo>
                <a:cubicBezTo>
                  <a:pt x="3469358" y="4413493"/>
                  <a:pt x="3452851" y="4450500"/>
                  <a:pt x="3434888" y="4491410"/>
                </a:cubicBezTo>
                <a:cubicBezTo>
                  <a:pt x="3432643" y="4496525"/>
                  <a:pt x="3431519" y="4499081"/>
                  <a:pt x="3431519" y="4499081"/>
                </a:cubicBezTo>
                <a:cubicBezTo>
                  <a:pt x="3416637" y="4523579"/>
                  <a:pt x="3404371" y="4547402"/>
                  <a:pt x="3394725" y="4570547"/>
                </a:cubicBezTo>
                <a:cubicBezTo>
                  <a:pt x="3385077" y="4593693"/>
                  <a:pt x="3374641" y="4618050"/>
                  <a:pt x="3363413" y="4643619"/>
                </a:cubicBezTo>
                <a:cubicBezTo>
                  <a:pt x="3370567" y="4622629"/>
                  <a:pt x="3374144" y="4612134"/>
                  <a:pt x="3374144" y="4612134"/>
                </a:cubicBezTo>
                <a:cubicBezTo>
                  <a:pt x="3362420" y="4631786"/>
                  <a:pt x="3351610" y="4651706"/>
                  <a:pt x="3341715" y="4671893"/>
                </a:cubicBezTo>
                <a:cubicBezTo>
                  <a:pt x="3351530" y="4640141"/>
                  <a:pt x="3346961" y="4638803"/>
                  <a:pt x="3328004" y="4667879"/>
                </a:cubicBezTo>
                <a:cubicBezTo>
                  <a:pt x="3321685" y="4677572"/>
                  <a:pt x="3314014" y="4689755"/>
                  <a:pt x="3304994" y="4704427"/>
                </a:cubicBezTo>
                <a:cubicBezTo>
                  <a:pt x="3295972" y="4719099"/>
                  <a:pt x="3289177" y="4725766"/>
                  <a:pt x="3284606" y="4724428"/>
                </a:cubicBezTo>
                <a:cubicBezTo>
                  <a:pt x="3281864" y="4723625"/>
                  <a:pt x="3274879" y="4736009"/>
                  <a:pt x="3263653" y="4761577"/>
                </a:cubicBezTo>
                <a:cubicBezTo>
                  <a:pt x="3253758" y="4781765"/>
                  <a:pt x="3243738" y="4800473"/>
                  <a:pt x="3233593" y="4817702"/>
                </a:cubicBezTo>
                <a:cubicBezTo>
                  <a:pt x="3223449" y="4834932"/>
                  <a:pt x="3213221" y="4856465"/>
                  <a:pt x="3202909" y="4882301"/>
                </a:cubicBezTo>
                <a:cubicBezTo>
                  <a:pt x="3198417" y="4892528"/>
                  <a:pt x="3194260" y="4901411"/>
                  <a:pt x="3190434" y="4908948"/>
                </a:cubicBezTo>
                <a:cubicBezTo>
                  <a:pt x="3186609" y="4916485"/>
                  <a:pt x="3182452" y="4925366"/>
                  <a:pt x="3177961" y="4935593"/>
                </a:cubicBezTo>
                <a:cubicBezTo>
                  <a:pt x="3169396" y="4950400"/>
                  <a:pt x="3164658" y="4957669"/>
                  <a:pt x="3163744" y="4957402"/>
                </a:cubicBezTo>
                <a:cubicBezTo>
                  <a:pt x="3161002" y="4956599"/>
                  <a:pt x="3155140" y="4966425"/>
                  <a:pt x="3146157" y="4986881"/>
                </a:cubicBezTo>
                <a:cubicBezTo>
                  <a:pt x="3142581" y="4997376"/>
                  <a:pt x="3138548" y="5007736"/>
                  <a:pt x="3134058" y="5017964"/>
                </a:cubicBezTo>
                <a:cubicBezTo>
                  <a:pt x="3129566" y="5028191"/>
                  <a:pt x="3125533" y="5038553"/>
                  <a:pt x="3121956" y="5049048"/>
                </a:cubicBezTo>
                <a:cubicBezTo>
                  <a:pt x="3117386" y="5047710"/>
                  <a:pt x="3109487" y="5059825"/>
                  <a:pt x="3098260" y="5085394"/>
                </a:cubicBezTo>
                <a:cubicBezTo>
                  <a:pt x="3084371" y="5121726"/>
                  <a:pt x="3069985" y="5152141"/>
                  <a:pt x="3055101" y="5176639"/>
                </a:cubicBezTo>
                <a:cubicBezTo>
                  <a:pt x="3049696" y="5186599"/>
                  <a:pt x="3048743" y="5180548"/>
                  <a:pt x="3052240" y="5158489"/>
                </a:cubicBezTo>
                <a:cubicBezTo>
                  <a:pt x="3052656" y="5152839"/>
                  <a:pt x="3053531" y="5147325"/>
                  <a:pt x="3054862" y="5141944"/>
                </a:cubicBezTo>
                <a:cubicBezTo>
                  <a:pt x="3056194" y="5136562"/>
                  <a:pt x="3057068" y="5131048"/>
                  <a:pt x="3057485" y="5125398"/>
                </a:cubicBezTo>
                <a:cubicBezTo>
                  <a:pt x="3059234" y="5114368"/>
                  <a:pt x="3056387" y="5114978"/>
                  <a:pt x="3048945" y="5127226"/>
                </a:cubicBezTo>
                <a:cubicBezTo>
                  <a:pt x="3041504" y="5139476"/>
                  <a:pt x="3034415" y="5153272"/>
                  <a:pt x="3027680" y="5168612"/>
                </a:cubicBezTo>
                <a:lnTo>
                  <a:pt x="3013968" y="5164599"/>
                </a:lnTo>
                <a:cubicBezTo>
                  <a:pt x="3003079" y="5172954"/>
                  <a:pt x="2991812" y="5192740"/>
                  <a:pt x="2980168" y="5223957"/>
                </a:cubicBezTo>
                <a:cubicBezTo>
                  <a:pt x="2976094" y="5228536"/>
                  <a:pt x="2973601" y="5230691"/>
                  <a:pt x="2972687" y="5230423"/>
                </a:cubicBezTo>
                <a:cubicBezTo>
                  <a:pt x="2971772" y="5230156"/>
                  <a:pt x="2969278" y="5232312"/>
                  <a:pt x="2965205" y="5236891"/>
                </a:cubicBezTo>
                <a:lnTo>
                  <a:pt x="2944996" y="5282915"/>
                </a:lnTo>
                <a:lnTo>
                  <a:pt x="2943625" y="5282513"/>
                </a:lnTo>
                <a:cubicBezTo>
                  <a:pt x="2946288" y="5271751"/>
                  <a:pt x="2949408" y="5261122"/>
                  <a:pt x="2952984" y="5250626"/>
                </a:cubicBezTo>
                <a:cubicBezTo>
                  <a:pt x="2947579" y="5260587"/>
                  <a:pt x="2942403" y="5270614"/>
                  <a:pt x="2937455" y="5280707"/>
                </a:cubicBezTo>
                <a:cubicBezTo>
                  <a:pt x="2932507" y="5290801"/>
                  <a:pt x="2927331" y="5300828"/>
                  <a:pt x="2921926" y="5310788"/>
                </a:cubicBezTo>
                <a:cubicBezTo>
                  <a:pt x="2919681" y="5315901"/>
                  <a:pt x="2917207" y="5320949"/>
                  <a:pt x="2914505" y="5325928"/>
                </a:cubicBezTo>
                <a:cubicBezTo>
                  <a:pt x="2911803" y="5330908"/>
                  <a:pt x="2908206" y="5338511"/>
                  <a:pt x="2903716" y="5348739"/>
                </a:cubicBezTo>
                <a:cubicBezTo>
                  <a:pt x="2904133" y="5343091"/>
                  <a:pt x="2904342" y="5340266"/>
                  <a:pt x="2904342" y="5340266"/>
                </a:cubicBezTo>
                <a:cubicBezTo>
                  <a:pt x="2907918" y="5329770"/>
                  <a:pt x="2911057" y="5322033"/>
                  <a:pt x="2913759" y="5317054"/>
                </a:cubicBezTo>
                <a:cubicBezTo>
                  <a:pt x="2916462" y="5312073"/>
                  <a:pt x="2920058" y="5304470"/>
                  <a:pt x="2924550" y="5294242"/>
                </a:cubicBezTo>
                <a:cubicBezTo>
                  <a:pt x="2926795" y="5289129"/>
                  <a:pt x="2928708" y="5285360"/>
                  <a:pt x="2930288" y="5282936"/>
                </a:cubicBezTo>
                <a:cubicBezTo>
                  <a:pt x="2931866" y="5280513"/>
                  <a:pt x="2933780" y="5276745"/>
                  <a:pt x="2936025" y="5271632"/>
                </a:cubicBezTo>
                <a:cubicBezTo>
                  <a:pt x="2946834" y="5251712"/>
                  <a:pt x="2952800" y="5240473"/>
                  <a:pt x="2953923" y="5237916"/>
                </a:cubicBezTo>
                <a:cubicBezTo>
                  <a:pt x="2955045" y="5235360"/>
                  <a:pt x="2954444" y="5230855"/>
                  <a:pt x="2952119" y="5224403"/>
                </a:cubicBezTo>
                <a:cubicBezTo>
                  <a:pt x="2952537" y="5218755"/>
                  <a:pt x="2952392" y="5214385"/>
                  <a:pt x="2951687" y="5211293"/>
                </a:cubicBezTo>
                <a:cubicBezTo>
                  <a:pt x="2950982" y="5208201"/>
                  <a:pt x="2952874" y="5201541"/>
                  <a:pt x="2957365" y="5191314"/>
                </a:cubicBezTo>
                <a:cubicBezTo>
                  <a:pt x="2966763" y="5165210"/>
                  <a:pt x="2975705" y="5138973"/>
                  <a:pt x="2984189" y="5112600"/>
                </a:cubicBezTo>
                <a:cubicBezTo>
                  <a:pt x="2992674" y="5086229"/>
                  <a:pt x="3004109" y="5057836"/>
                  <a:pt x="3018495" y="5027421"/>
                </a:cubicBezTo>
                <a:cubicBezTo>
                  <a:pt x="3025231" y="5012080"/>
                  <a:pt x="3031178" y="4997950"/>
                  <a:pt x="3036334" y="4985032"/>
                </a:cubicBezTo>
                <a:cubicBezTo>
                  <a:pt x="3041490" y="4972113"/>
                  <a:pt x="3047436" y="4957984"/>
                  <a:pt x="3054173" y="4942644"/>
                </a:cubicBezTo>
                <a:lnTo>
                  <a:pt x="3035841" y="4963247"/>
                </a:lnTo>
                <a:cubicBezTo>
                  <a:pt x="3041663" y="4947638"/>
                  <a:pt x="3047485" y="4932029"/>
                  <a:pt x="3053307" y="4916421"/>
                </a:cubicBezTo>
                <a:cubicBezTo>
                  <a:pt x="3059129" y="4900811"/>
                  <a:pt x="3064951" y="4885203"/>
                  <a:pt x="3070773" y="4869593"/>
                </a:cubicBezTo>
                <a:cubicBezTo>
                  <a:pt x="3078841" y="4848871"/>
                  <a:pt x="3086909" y="4828148"/>
                  <a:pt x="3094976" y="4807426"/>
                </a:cubicBezTo>
                <a:cubicBezTo>
                  <a:pt x="3103043" y="4786704"/>
                  <a:pt x="3112690" y="4763558"/>
                  <a:pt x="3123916" y="4737989"/>
                </a:cubicBezTo>
                <a:cubicBezTo>
                  <a:pt x="3134229" y="4712152"/>
                  <a:pt x="3145332" y="4685106"/>
                  <a:pt x="3157224" y="4656845"/>
                </a:cubicBezTo>
                <a:cubicBezTo>
                  <a:pt x="3169117" y="4628586"/>
                  <a:pt x="3181798" y="4599116"/>
                  <a:pt x="3195271" y="4568433"/>
                </a:cubicBezTo>
                <a:cubicBezTo>
                  <a:pt x="3204252" y="4547978"/>
                  <a:pt x="3212902" y="4528868"/>
                  <a:pt x="3221217" y="4511104"/>
                </a:cubicBezTo>
                <a:lnTo>
                  <a:pt x="3228995" y="4494729"/>
                </a:lnTo>
                <a:lnTo>
                  <a:pt x="3228989" y="4494676"/>
                </a:lnTo>
                <a:cubicBezTo>
                  <a:pt x="3226704" y="4494007"/>
                  <a:pt x="3220822" y="4500941"/>
                  <a:pt x="3211344" y="4515479"/>
                </a:cubicBezTo>
                <a:cubicBezTo>
                  <a:pt x="3205025" y="4525172"/>
                  <a:pt x="3197354" y="4537355"/>
                  <a:pt x="3188334" y="4552027"/>
                </a:cubicBezTo>
                <a:cubicBezTo>
                  <a:pt x="3179312" y="4566699"/>
                  <a:pt x="3172517" y="4573366"/>
                  <a:pt x="3167946" y="4572028"/>
                </a:cubicBezTo>
                <a:cubicBezTo>
                  <a:pt x="3165204" y="4571225"/>
                  <a:pt x="3158219" y="4583609"/>
                  <a:pt x="3146993" y="4609177"/>
                </a:cubicBezTo>
                <a:cubicBezTo>
                  <a:pt x="3137098" y="4629365"/>
                  <a:pt x="3127078" y="4648073"/>
                  <a:pt x="3116933" y="4665302"/>
                </a:cubicBezTo>
                <a:cubicBezTo>
                  <a:pt x="3106789" y="4682532"/>
                  <a:pt x="3096561" y="4704065"/>
                  <a:pt x="3086248" y="4729901"/>
                </a:cubicBezTo>
                <a:cubicBezTo>
                  <a:pt x="3081757" y="4740128"/>
                  <a:pt x="3077600" y="4749011"/>
                  <a:pt x="3073774" y="4756548"/>
                </a:cubicBezTo>
                <a:cubicBezTo>
                  <a:pt x="3069949" y="4764085"/>
                  <a:pt x="3065792" y="4772966"/>
                  <a:pt x="3061301" y="4783193"/>
                </a:cubicBezTo>
                <a:cubicBezTo>
                  <a:pt x="3052736" y="4798000"/>
                  <a:pt x="3047997" y="4805269"/>
                  <a:pt x="3047084" y="4805002"/>
                </a:cubicBezTo>
                <a:cubicBezTo>
                  <a:pt x="3044341" y="4804199"/>
                  <a:pt x="3038480" y="4814025"/>
                  <a:pt x="3029497" y="4834481"/>
                </a:cubicBezTo>
                <a:cubicBezTo>
                  <a:pt x="3025921" y="4844976"/>
                  <a:pt x="3021888" y="4855336"/>
                  <a:pt x="3017398" y="4865564"/>
                </a:cubicBezTo>
                <a:cubicBezTo>
                  <a:pt x="3012906" y="4875791"/>
                  <a:pt x="3008873" y="4886153"/>
                  <a:pt x="3005296" y="4896648"/>
                </a:cubicBezTo>
                <a:cubicBezTo>
                  <a:pt x="3000726" y="4895310"/>
                  <a:pt x="2992827" y="4907425"/>
                  <a:pt x="2981600" y="4932994"/>
                </a:cubicBezTo>
                <a:cubicBezTo>
                  <a:pt x="2967711" y="4969326"/>
                  <a:pt x="2953325" y="4999741"/>
                  <a:pt x="2938441" y="5024239"/>
                </a:cubicBezTo>
                <a:cubicBezTo>
                  <a:pt x="2933036" y="5034199"/>
                  <a:pt x="2932083" y="5028148"/>
                  <a:pt x="2935580" y="5006089"/>
                </a:cubicBezTo>
                <a:cubicBezTo>
                  <a:pt x="2935996" y="5000439"/>
                  <a:pt x="2936871" y="4994925"/>
                  <a:pt x="2938202" y="4989544"/>
                </a:cubicBezTo>
                <a:cubicBezTo>
                  <a:pt x="2939534" y="4984162"/>
                  <a:pt x="2940408" y="4978648"/>
                  <a:pt x="2940824" y="4972998"/>
                </a:cubicBezTo>
                <a:cubicBezTo>
                  <a:pt x="2942573" y="4961968"/>
                  <a:pt x="2939727" y="4962578"/>
                  <a:pt x="2932285" y="4974826"/>
                </a:cubicBezTo>
                <a:cubicBezTo>
                  <a:pt x="2924844" y="4987076"/>
                  <a:pt x="2917755" y="5000872"/>
                  <a:pt x="2911019" y="5016212"/>
                </a:cubicBezTo>
                <a:lnTo>
                  <a:pt x="2897308" y="5012199"/>
                </a:lnTo>
                <a:cubicBezTo>
                  <a:pt x="2886419" y="5020554"/>
                  <a:pt x="2875152" y="5040340"/>
                  <a:pt x="2863508" y="5071557"/>
                </a:cubicBezTo>
                <a:cubicBezTo>
                  <a:pt x="2859434" y="5076136"/>
                  <a:pt x="2856941" y="5078291"/>
                  <a:pt x="2856027" y="5078023"/>
                </a:cubicBezTo>
                <a:cubicBezTo>
                  <a:pt x="2855112" y="5077756"/>
                  <a:pt x="2852618" y="5079912"/>
                  <a:pt x="2848545" y="5084491"/>
                </a:cubicBezTo>
                <a:lnTo>
                  <a:pt x="2828336" y="5130515"/>
                </a:lnTo>
                <a:lnTo>
                  <a:pt x="2826965" y="5130113"/>
                </a:lnTo>
                <a:cubicBezTo>
                  <a:pt x="2829628" y="5119351"/>
                  <a:pt x="2832748" y="5108722"/>
                  <a:pt x="2836324" y="5098226"/>
                </a:cubicBezTo>
                <a:cubicBezTo>
                  <a:pt x="2830919" y="5108187"/>
                  <a:pt x="2825743" y="5118214"/>
                  <a:pt x="2820795" y="5128307"/>
                </a:cubicBezTo>
                <a:cubicBezTo>
                  <a:pt x="2815847" y="5138401"/>
                  <a:pt x="2810671" y="5148428"/>
                  <a:pt x="2805266" y="5158388"/>
                </a:cubicBezTo>
                <a:cubicBezTo>
                  <a:pt x="2803021" y="5163501"/>
                  <a:pt x="2800547" y="5168549"/>
                  <a:pt x="2797845" y="5173528"/>
                </a:cubicBezTo>
                <a:cubicBezTo>
                  <a:pt x="2795143" y="5178508"/>
                  <a:pt x="2791546" y="5186111"/>
                  <a:pt x="2787056" y="5196339"/>
                </a:cubicBezTo>
                <a:cubicBezTo>
                  <a:pt x="2787472" y="5190691"/>
                  <a:pt x="2787682" y="5187866"/>
                  <a:pt x="2787682" y="5187866"/>
                </a:cubicBezTo>
                <a:cubicBezTo>
                  <a:pt x="2791258" y="5177370"/>
                  <a:pt x="2794397" y="5169633"/>
                  <a:pt x="2797099" y="5164654"/>
                </a:cubicBezTo>
                <a:cubicBezTo>
                  <a:pt x="2799802" y="5159673"/>
                  <a:pt x="2803398" y="5152070"/>
                  <a:pt x="2807889" y="5141842"/>
                </a:cubicBezTo>
                <a:cubicBezTo>
                  <a:pt x="2810134" y="5136729"/>
                  <a:pt x="2812048" y="5132960"/>
                  <a:pt x="2813628" y="5130536"/>
                </a:cubicBezTo>
                <a:cubicBezTo>
                  <a:pt x="2815206" y="5128113"/>
                  <a:pt x="2817119" y="5124345"/>
                  <a:pt x="2819364" y="5119232"/>
                </a:cubicBezTo>
                <a:cubicBezTo>
                  <a:pt x="2830174" y="5099312"/>
                  <a:pt x="2836140" y="5088073"/>
                  <a:pt x="2837263" y="5085516"/>
                </a:cubicBezTo>
                <a:cubicBezTo>
                  <a:pt x="2838385" y="5082960"/>
                  <a:pt x="2837784" y="5078455"/>
                  <a:pt x="2835459" y="5072003"/>
                </a:cubicBezTo>
                <a:cubicBezTo>
                  <a:pt x="2835877" y="5066355"/>
                  <a:pt x="2835732" y="5061985"/>
                  <a:pt x="2835027" y="5058893"/>
                </a:cubicBezTo>
                <a:cubicBezTo>
                  <a:pt x="2834321" y="5055801"/>
                  <a:pt x="2836214" y="5049141"/>
                  <a:pt x="2840705" y="5038914"/>
                </a:cubicBezTo>
                <a:cubicBezTo>
                  <a:pt x="2850103" y="5012810"/>
                  <a:pt x="2859045" y="4986573"/>
                  <a:pt x="2867529" y="4960200"/>
                </a:cubicBezTo>
                <a:cubicBezTo>
                  <a:pt x="2876014" y="4933829"/>
                  <a:pt x="2887449" y="4905436"/>
                  <a:pt x="2901835" y="4875021"/>
                </a:cubicBezTo>
                <a:cubicBezTo>
                  <a:pt x="2908571" y="4859680"/>
                  <a:pt x="2914517" y="4845550"/>
                  <a:pt x="2919674" y="4832632"/>
                </a:cubicBezTo>
                <a:cubicBezTo>
                  <a:pt x="2924830" y="4819713"/>
                  <a:pt x="2930776" y="4805584"/>
                  <a:pt x="2937513" y="4790244"/>
                </a:cubicBezTo>
                <a:lnTo>
                  <a:pt x="2919181" y="4810847"/>
                </a:lnTo>
                <a:cubicBezTo>
                  <a:pt x="2925003" y="4795238"/>
                  <a:pt x="2930825" y="4779629"/>
                  <a:pt x="2936647" y="4764021"/>
                </a:cubicBezTo>
                <a:cubicBezTo>
                  <a:pt x="2942469" y="4748411"/>
                  <a:pt x="2948291" y="4732803"/>
                  <a:pt x="2954113" y="4717193"/>
                </a:cubicBezTo>
                <a:cubicBezTo>
                  <a:pt x="2962181" y="4696471"/>
                  <a:pt x="2970248" y="4675748"/>
                  <a:pt x="2978316" y="4655026"/>
                </a:cubicBezTo>
                <a:cubicBezTo>
                  <a:pt x="2986382" y="4634304"/>
                  <a:pt x="2996030" y="4611158"/>
                  <a:pt x="3007256" y="4585589"/>
                </a:cubicBezTo>
                <a:cubicBezTo>
                  <a:pt x="3017569" y="4559752"/>
                  <a:pt x="3028672" y="4532706"/>
                  <a:pt x="3040564" y="4504445"/>
                </a:cubicBezTo>
                <a:cubicBezTo>
                  <a:pt x="3052457" y="4476186"/>
                  <a:pt x="3065138" y="4446716"/>
                  <a:pt x="3078611" y="4416033"/>
                </a:cubicBezTo>
                <a:cubicBezTo>
                  <a:pt x="3087592" y="4395578"/>
                  <a:pt x="3096241" y="4376468"/>
                  <a:pt x="3104556" y="4358704"/>
                </a:cubicBezTo>
                <a:lnTo>
                  <a:pt x="3112313" y="4342375"/>
                </a:lnTo>
                <a:lnTo>
                  <a:pt x="3112329" y="4342276"/>
                </a:lnTo>
                <a:cubicBezTo>
                  <a:pt x="3110043" y="4341607"/>
                  <a:pt x="3104162" y="4348541"/>
                  <a:pt x="3094683" y="4363079"/>
                </a:cubicBezTo>
                <a:cubicBezTo>
                  <a:pt x="3088365" y="4372772"/>
                  <a:pt x="3080694" y="4384955"/>
                  <a:pt x="3071674" y="4399627"/>
                </a:cubicBezTo>
                <a:cubicBezTo>
                  <a:pt x="3062652" y="4414299"/>
                  <a:pt x="3055857" y="4420966"/>
                  <a:pt x="3051286" y="4419628"/>
                </a:cubicBezTo>
                <a:cubicBezTo>
                  <a:pt x="3048544" y="4418825"/>
                  <a:pt x="3041559" y="4431209"/>
                  <a:pt x="3030332" y="4456777"/>
                </a:cubicBezTo>
                <a:cubicBezTo>
                  <a:pt x="3020437" y="4476965"/>
                  <a:pt x="3010418" y="4495673"/>
                  <a:pt x="3000273" y="4512902"/>
                </a:cubicBezTo>
                <a:cubicBezTo>
                  <a:pt x="2990129" y="4530132"/>
                  <a:pt x="2979901" y="4551665"/>
                  <a:pt x="2969588" y="4577501"/>
                </a:cubicBezTo>
                <a:cubicBezTo>
                  <a:pt x="2965097" y="4587728"/>
                  <a:pt x="2960940" y="4596611"/>
                  <a:pt x="2957114" y="4604148"/>
                </a:cubicBezTo>
                <a:cubicBezTo>
                  <a:pt x="2953289" y="4611685"/>
                  <a:pt x="2949132" y="4620566"/>
                  <a:pt x="2944641" y="4630793"/>
                </a:cubicBezTo>
                <a:cubicBezTo>
                  <a:pt x="2936076" y="4645600"/>
                  <a:pt x="2931337" y="4652869"/>
                  <a:pt x="2930424" y="4652602"/>
                </a:cubicBezTo>
                <a:cubicBezTo>
                  <a:pt x="2927681" y="4651799"/>
                  <a:pt x="2921820" y="4661625"/>
                  <a:pt x="2912837" y="4682081"/>
                </a:cubicBezTo>
                <a:cubicBezTo>
                  <a:pt x="2909261" y="4692576"/>
                  <a:pt x="2905227" y="4702936"/>
                  <a:pt x="2900737" y="4713164"/>
                </a:cubicBezTo>
                <a:cubicBezTo>
                  <a:pt x="2896246" y="4723391"/>
                  <a:pt x="2892213" y="4733753"/>
                  <a:pt x="2888635" y="4744248"/>
                </a:cubicBezTo>
                <a:cubicBezTo>
                  <a:pt x="2884066" y="4742910"/>
                  <a:pt x="2876167" y="4755025"/>
                  <a:pt x="2864940" y="4780594"/>
                </a:cubicBezTo>
                <a:cubicBezTo>
                  <a:pt x="2851051" y="4816926"/>
                  <a:pt x="2836664" y="4847341"/>
                  <a:pt x="2821781" y="4871839"/>
                </a:cubicBezTo>
                <a:cubicBezTo>
                  <a:pt x="2816376" y="4881799"/>
                  <a:pt x="2815423" y="4875748"/>
                  <a:pt x="2818920" y="4853689"/>
                </a:cubicBezTo>
                <a:cubicBezTo>
                  <a:pt x="2819336" y="4848039"/>
                  <a:pt x="2820211" y="4842525"/>
                  <a:pt x="2821542" y="4837144"/>
                </a:cubicBezTo>
                <a:cubicBezTo>
                  <a:pt x="2822873" y="4831762"/>
                  <a:pt x="2823748" y="4826248"/>
                  <a:pt x="2824164" y="4820598"/>
                </a:cubicBezTo>
                <a:cubicBezTo>
                  <a:pt x="2825913" y="4809568"/>
                  <a:pt x="2823067" y="4810178"/>
                  <a:pt x="2815625" y="4822426"/>
                </a:cubicBezTo>
                <a:cubicBezTo>
                  <a:pt x="2808183" y="4834676"/>
                  <a:pt x="2801094" y="4848472"/>
                  <a:pt x="2794359" y="4863812"/>
                </a:cubicBezTo>
                <a:lnTo>
                  <a:pt x="2780648" y="4859799"/>
                </a:lnTo>
                <a:cubicBezTo>
                  <a:pt x="2769758" y="4868154"/>
                  <a:pt x="2758492" y="4887940"/>
                  <a:pt x="2746848" y="4919157"/>
                </a:cubicBezTo>
                <a:cubicBezTo>
                  <a:pt x="2742774" y="4923736"/>
                  <a:pt x="2740280" y="4925891"/>
                  <a:pt x="2739367" y="4925623"/>
                </a:cubicBezTo>
                <a:cubicBezTo>
                  <a:pt x="2738452" y="4925356"/>
                  <a:pt x="2735958" y="4927512"/>
                  <a:pt x="2731885" y="4932091"/>
                </a:cubicBezTo>
                <a:lnTo>
                  <a:pt x="2711676" y="4978115"/>
                </a:lnTo>
                <a:lnTo>
                  <a:pt x="2710305" y="4977713"/>
                </a:lnTo>
                <a:cubicBezTo>
                  <a:pt x="2712968" y="4966951"/>
                  <a:pt x="2716087" y="4956322"/>
                  <a:pt x="2719664" y="4945826"/>
                </a:cubicBezTo>
                <a:cubicBezTo>
                  <a:pt x="2714259" y="4955787"/>
                  <a:pt x="2709083" y="4965814"/>
                  <a:pt x="2704135" y="4975907"/>
                </a:cubicBezTo>
                <a:cubicBezTo>
                  <a:pt x="2699187" y="4986001"/>
                  <a:pt x="2694011" y="4996028"/>
                  <a:pt x="2688606" y="5005988"/>
                </a:cubicBezTo>
                <a:cubicBezTo>
                  <a:pt x="2686361" y="5011101"/>
                  <a:pt x="2683887" y="5016149"/>
                  <a:pt x="2681185" y="5021128"/>
                </a:cubicBezTo>
                <a:cubicBezTo>
                  <a:pt x="2678483" y="5026108"/>
                  <a:pt x="2674886" y="5033711"/>
                  <a:pt x="2670396" y="5043939"/>
                </a:cubicBezTo>
                <a:cubicBezTo>
                  <a:pt x="2670812" y="5038291"/>
                  <a:pt x="2671022" y="5035466"/>
                  <a:pt x="2671022" y="5035466"/>
                </a:cubicBezTo>
                <a:cubicBezTo>
                  <a:pt x="2674598" y="5024970"/>
                  <a:pt x="2677737" y="5017233"/>
                  <a:pt x="2680439" y="5012254"/>
                </a:cubicBezTo>
                <a:cubicBezTo>
                  <a:pt x="2683142" y="5007273"/>
                  <a:pt x="2686738" y="4999670"/>
                  <a:pt x="2691229" y="4989442"/>
                </a:cubicBezTo>
                <a:cubicBezTo>
                  <a:pt x="2693474" y="4984329"/>
                  <a:pt x="2695387" y="4980560"/>
                  <a:pt x="2696967" y="4978136"/>
                </a:cubicBezTo>
                <a:cubicBezTo>
                  <a:pt x="2698546" y="4975713"/>
                  <a:pt x="2700459" y="4971945"/>
                  <a:pt x="2702704" y="4966832"/>
                </a:cubicBezTo>
                <a:cubicBezTo>
                  <a:pt x="2713514" y="4946912"/>
                  <a:pt x="2719480" y="4935673"/>
                  <a:pt x="2720603" y="4933116"/>
                </a:cubicBezTo>
                <a:cubicBezTo>
                  <a:pt x="2721725" y="4930560"/>
                  <a:pt x="2721124" y="4926055"/>
                  <a:pt x="2718799" y="4919603"/>
                </a:cubicBezTo>
                <a:cubicBezTo>
                  <a:pt x="2719217" y="4913955"/>
                  <a:pt x="2719072" y="4909585"/>
                  <a:pt x="2718367" y="4906493"/>
                </a:cubicBezTo>
                <a:cubicBezTo>
                  <a:pt x="2717661" y="4903401"/>
                  <a:pt x="2719554" y="4896741"/>
                  <a:pt x="2724045" y="4886514"/>
                </a:cubicBezTo>
                <a:cubicBezTo>
                  <a:pt x="2733443" y="4860410"/>
                  <a:pt x="2742385" y="4834173"/>
                  <a:pt x="2750869" y="4807800"/>
                </a:cubicBezTo>
                <a:cubicBezTo>
                  <a:pt x="2759354" y="4781429"/>
                  <a:pt x="2770788" y="4753036"/>
                  <a:pt x="2785175" y="4722621"/>
                </a:cubicBezTo>
                <a:cubicBezTo>
                  <a:pt x="2791911" y="4707280"/>
                  <a:pt x="2797857" y="4693150"/>
                  <a:pt x="2803014" y="4680232"/>
                </a:cubicBezTo>
                <a:cubicBezTo>
                  <a:pt x="2808170" y="4667313"/>
                  <a:pt x="2814116" y="4653184"/>
                  <a:pt x="2820853" y="4637844"/>
                </a:cubicBezTo>
                <a:lnTo>
                  <a:pt x="2802521" y="4658447"/>
                </a:lnTo>
                <a:cubicBezTo>
                  <a:pt x="2808343" y="4642838"/>
                  <a:pt x="2814165" y="4627229"/>
                  <a:pt x="2819987" y="4611621"/>
                </a:cubicBezTo>
                <a:cubicBezTo>
                  <a:pt x="2825809" y="4596011"/>
                  <a:pt x="2831631" y="4580403"/>
                  <a:pt x="2837453" y="4564793"/>
                </a:cubicBezTo>
                <a:cubicBezTo>
                  <a:pt x="2845521" y="4544071"/>
                  <a:pt x="2853588" y="4523348"/>
                  <a:pt x="2861656" y="4502626"/>
                </a:cubicBezTo>
                <a:cubicBezTo>
                  <a:pt x="2869722" y="4481904"/>
                  <a:pt x="2879370" y="4458758"/>
                  <a:pt x="2890596" y="4433189"/>
                </a:cubicBezTo>
                <a:lnTo>
                  <a:pt x="2898924" y="4412904"/>
                </a:lnTo>
                <a:lnTo>
                  <a:pt x="2887063" y="4422327"/>
                </a:lnTo>
                <a:cubicBezTo>
                  <a:pt x="2861284" y="4439112"/>
                  <a:pt x="2852546" y="4460421"/>
                  <a:pt x="2860854" y="4486254"/>
                </a:cubicBezTo>
                <a:cubicBezTo>
                  <a:pt x="2860227" y="4496424"/>
                  <a:pt x="2857210" y="4505222"/>
                  <a:pt x="2851803" y="4512649"/>
                </a:cubicBezTo>
                <a:cubicBezTo>
                  <a:pt x="2846395" y="4520074"/>
                  <a:pt x="2843379" y="4528870"/>
                  <a:pt x="2842752" y="4539042"/>
                </a:cubicBezTo>
                <a:cubicBezTo>
                  <a:pt x="2822064" y="4553487"/>
                  <a:pt x="2806785" y="4560507"/>
                  <a:pt x="2796913" y="4560101"/>
                </a:cubicBezTo>
                <a:cubicBezTo>
                  <a:pt x="2767291" y="4558884"/>
                  <a:pt x="2751855" y="4568447"/>
                  <a:pt x="2750602" y="4588789"/>
                </a:cubicBezTo>
                <a:cubicBezTo>
                  <a:pt x="2759849" y="4599365"/>
                  <a:pt x="2764158" y="4609738"/>
                  <a:pt x="2763530" y="4619909"/>
                </a:cubicBezTo>
                <a:cubicBezTo>
                  <a:pt x="2762903" y="4630080"/>
                  <a:pt x="2767215" y="4640453"/>
                  <a:pt x="2776462" y="4651030"/>
                </a:cubicBezTo>
                <a:cubicBezTo>
                  <a:pt x="2727095" y="4649002"/>
                  <a:pt x="2701629" y="4660701"/>
                  <a:pt x="2700062" y="4686129"/>
                </a:cubicBezTo>
                <a:cubicBezTo>
                  <a:pt x="2717615" y="4722538"/>
                  <a:pt x="2705861" y="4752645"/>
                  <a:pt x="2664800" y="4776449"/>
                </a:cubicBezTo>
                <a:cubicBezTo>
                  <a:pt x="2654301" y="4786214"/>
                  <a:pt x="2620058" y="4779709"/>
                  <a:pt x="2562070" y="4756935"/>
                </a:cubicBezTo>
                <a:cubicBezTo>
                  <a:pt x="2542637" y="4751037"/>
                  <a:pt x="2528140" y="4745344"/>
                  <a:pt x="2518582" y="4739854"/>
                </a:cubicBezTo>
                <a:cubicBezTo>
                  <a:pt x="2509020" y="4734362"/>
                  <a:pt x="2494525" y="4728669"/>
                  <a:pt x="2475092" y="4722772"/>
                </a:cubicBezTo>
                <a:cubicBezTo>
                  <a:pt x="2446099" y="4711384"/>
                  <a:pt x="2421336" y="4711641"/>
                  <a:pt x="2400806" y="4723543"/>
                </a:cubicBezTo>
                <a:cubicBezTo>
                  <a:pt x="2380275" y="4735446"/>
                  <a:pt x="2369541" y="4749026"/>
                  <a:pt x="2368602" y="4764282"/>
                </a:cubicBezTo>
                <a:lnTo>
                  <a:pt x="2290613" y="4761078"/>
                </a:lnTo>
                <a:lnTo>
                  <a:pt x="2288527" y="4766338"/>
                </a:lnTo>
                <a:cubicBezTo>
                  <a:pt x="2286774" y="4770329"/>
                  <a:pt x="2285870" y="4771210"/>
                  <a:pt x="2285813" y="4768981"/>
                </a:cubicBezTo>
                <a:lnTo>
                  <a:pt x="2287010" y="4760930"/>
                </a:lnTo>
                <a:lnTo>
                  <a:pt x="2275545" y="4760459"/>
                </a:lnTo>
                <a:lnTo>
                  <a:pt x="2274542" y="4762837"/>
                </a:lnTo>
                <a:lnTo>
                  <a:pt x="2267548" y="4761087"/>
                </a:lnTo>
                <a:cubicBezTo>
                  <a:pt x="2261244" y="4768369"/>
                  <a:pt x="2253997" y="4784276"/>
                  <a:pt x="2245807" y="4808805"/>
                </a:cubicBezTo>
                <a:cubicBezTo>
                  <a:pt x="2243354" y="4812621"/>
                  <a:pt x="2241895" y="4814471"/>
                  <a:pt x="2241428" y="4814354"/>
                </a:cubicBezTo>
                <a:cubicBezTo>
                  <a:pt x="2240963" y="4814237"/>
                  <a:pt x="2239503" y="4816087"/>
                  <a:pt x="2237050" y="4819904"/>
                </a:cubicBezTo>
                <a:lnTo>
                  <a:pt x="2223367" y="4856349"/>
                </a:lnTo>
                <a:lnTo>
                  <a:pt x="2222667" y="4856174"/>
                </a:lnTo>
                <a:cubicBezTo>
                  <a:pt x="2224775" y="4847841"/>
                  <a:pt x="2227117" y="4839567"/>
                  <a:pt x="2229691" y="4831352"/>
                </a:cubicBezTo>
                <a:cubicBezTo>
                  <a:pt x="2226185" y="4839334"/>
                  <a:pt x="2222795" y="4847345"/>
                  <a:pt x="2219521" y="4855386"/>
                </a:cubicBezTo>
                <a:cubicBezTo>
                  <a:pt x="2216247" y="4863427"/>
                  <a:pt x="2212856" y="4871438"/>
                  <a:pt x="2209349" y="4879420"/>
                </a:cubicBezTo>
                <a:cubicBezTo>
                  <a:pt x="2207829" y="4883469"/>
                  <a:pt x="2206192" y="4887490"/>
                  <a:pt x="2204438" y="4891481"/>
                </a:cubicBezTo>
                <a:cubicBezTo>
                  <a:pt x="2202685" y="4895472"/>
                  <a:pt x="2200288" y="4901516"/>
                  <a:pt x="2197247" y="4909615"/>
                </a:cubicBezTo>
                <a:cubicBezTo>
                  <a:pt x="2197835" y="4905333"/>
                  <a:pt x="2198129" y="4903191"/>
                  <a:pt x="2198129" y="4903191"/>
                </a:cubicBezTo>
                <a:cubicBezTo>
                  <a:pt x="2200703" y="4894976"/>
                  <a:pt x="2202867" y="4888873"/>
                  <a:pt x="2204621" y="4884882"/>
                </a:cubicBezTo>
                <a:cubicBezTo>
                  <a:pt x="2206374" y="4880890"/>
                  <a:pt x="2208772" y="4874845"/>
                  <a:pt x="2211812" y="4866746"/>
                </a:cubicBezTo>
                <a:cubicBezTo>
                  <a:pt x="2213333" y="4862697"/>
                  <a:pt x="2214590" y="4859689"/>
                  <a:pt x="2215583" y="4857722"/>
                </a:cubicBezTo>
                <a:cubicBezTo>
                  <a:pt x="2216576" y="4855756"/>
                  <a:pt x="2217833" y="4852748"/>
                  <a:pt x="2219353" y="4848699"/>
                </a:cubicBezTo>
                <a:cubicBezTo>
                  <a:pt x="2226367" y="4832735"/>
                  <a:pt x="2230255" y="4823740"/>
                  <a:pt x="2231016" y="4821715"/>
                </a:cubicBezTo>
                <a:cubicBezTo>
                  <a:pt x="2231775" y="4819691"/>
                  <a:pt x="2231750" y="4816362"/>
                  <a:pt x="2230939" y="4811728"/>
                </a:cubicBezTo>
                <a:cubicBezTo>
                  <a:pt x="2231527" y="4807446"/>
                  <a:pt x="2231736" y="4804176"/>
                  <a:pt x="2231563" y="4801918"/>
                </a:cubicBezTo>
                <a:cubicBezTo>
                  <a:pt x="2231391" y="4799659"/>
                  <a:pt x="2232826" y="4794481"/>
                  <a:pt x="2235865" y="4786382"/>
                </a:cubicBezTo>
                <a:lnTo>
                  <a:pt x="2244391" y="4759179"/>
                </a:lnTo>
                <a:lnTo>
                  <a:pt x="2220501" y="4758198"/>
                </a:lnTo>
                <a:cubicBezTo>
                  <a:pt x="2150762" y="4765530"/>
                  <a:pt x="2124823" y="4784857"/>
                  <a:pt x="2142691" y="4816180"/>
                </a:cubicBezTo>
                <a:cubicBezTo>
                  <a:pt x="2122630" y="4820455"/>
                  <a:pt x="2107664" y="4822389"/>
                  <a:pt x="2097791" y="4821983"/>
                </a:cubicBezTo>
                <a:cubicBezTo>
                  <a:pt x="2087917" y="4821577"/>
                  <a:pt x="2072952" y="4823512"/>
                  <a:pt x="2052891" y="4827787"/>
                </a:cubicBezTo>
                <a:lnTo>
                  <a:pt x="2050070" y="4873556"/>
                </a:lnTo>
                <a:lnTo>
                  <a:pt x="2035260" y="4872947"/>
                </a:lnTo>
                <a:cubicBezTo>
                  <a:pt x="2016140" y="4861965"/>
                  <a:pt x="2001958" y="4851186"/>
                  <a:pt x="1992713" y="4840609"/>
                </a:cubicBezTo>
                <a:cubicBezTo>
                  <a:pt x="1982212" y="4850374"/>
                  <a:pt x="1974181" y="4860241"/>
                  <a:pt x="1968617" y="4870210"/>
                </a:cubicBezTo>
                <a:cubicBezTo>
                  <a:pt x="1963052" y="4880178"/>
                  <a:pt x="1955020" y="4890044"/>
                  <a:pt x="1944521" y="4899810"/>
                </a:cubicBezTo>
                <a:cubicBezTo>
                  <a:pt x="1944208" y="4904894"/>
                  <a:pt x="1941425" y="4909879"/>
                  <a:pt x="1936175" y="4914761"/>
                </a:cubicBezTo>
                <a:cubicBezTo>
                  <a:pt x="1930926" y="4919643"/>
                  <a:pt x="1927988" y="4927170"/>
                  <a:pt x="1927361" y="4937341"/>
                </a:cubicBezTo>
                <a:cubicBezTo>
                  <a:pt x="1907928" y="4931445"/>
                  <a:pt x="1898213" y="4928496"/>
                  <a:pt x="1898213" y="4928496"/>
                </a:cubicBezTo>
                <a:cubicBezTo>
                  <a:pt x="1888964" y="4917920"/>
                  <a:pt x="1886965" y="4910190"/>
                  <a:pt x="1892216" y="4905308"/>
                </a:cubicBezTo>
                <a:cubicBezTo>
                  <a:pt x="1897467" y="4900425"/>
                  <a:pt x="1900406" y="4892898"/>
                  <a:pt x="1901032" y="4882728"/>
                </a:cubicBezTo>
                <a:cubicBezTo>
                  <a:pt x="1901346" y="4877643"/>
                  <a:pt x="1904047" y="4873929"/>
                  <a:pt x="1909141" y="4871589"/>
                </a:cubicBezTo>
                <a:cubicBezTo>
                  <a:pt x="1914235" y="4869249"/>
                  <a:pt x="1916938" y="4865537"/>
                  <a:pt x="1917252" y="4860452"/>
                </a:cubicBezTo>
                <a:cubicBezTo>
                  <a:pt x="1938253" y="4840922"/>
                  <a:pt x="1948830" y="4829885"/>
                  <a:pt x="1948987" y="4827342"/>
                </a:cubicBezTo>
                <a:cubicBezTo>
                  <a:pt x="1949143" y="4824800"/>
                  <a:pt x="1924694" y="4819971"/>
                  <a:pt x="1875641" y="4812857"/>
                </a:cubicBezTo>
                <a:cubicBezTo>
                  <a:pt x="1856208" y="4806961"/>
                  <a:pt x="1836696" y="4802337"/>
                  <a:pt x="1817105" y="4798983"/>
                </a:cubicBezTo>
                <a:cubicBezTo>
                  <a:pt x="1797517" y="4795628"/>
                  <a:pt x="1788035" y="4788866"/>
                  <a:pt x="1788662" y="4778695"/>
                </a:cubicBezTo>
                <a:cubicBezTo>
                  <a:pt x="1770482" y="4752458"/>
                  <a:pt x="1747366" y="4726017"/>
                  <a:pt x="1719313" y="4699372"/>
                </a:cubicBezTo>
                <a:cubicBezTo>
                  <a:pt x="1705287" y="4686050"/>
                  <a:pt x="1696236" y="4672296"/>
                  <a:pt x="1692161" y="4658108"/>
                </a:cubicBezTo>
                <a:lnTo>
                  <a:pt x="1694505" y="4620064"/>
                </a:lnTo>
                <a:lnTo>
                  <a:pt x="1597143" y="4620064"/>
                </a:lnTo>
                <a:cubicBezTo>
                  <a:pt x="1527943" y="4630248"/>
                  <a:pt x="1503228" y="4650615"/>
                  <a:pt x="1522999" y="4681165"/>
                </a:cubicBezTo>
                <a:lnTo>
                  <a:pt x="1504019" y="4684424"/>
                </a:lnTo>
                <a:lnTo>
                  <a:pt x="1512807" y="4730004"/>
                </a:lnTo>
                <a:cubicBezTo>
                  <a:pt x="1515615" y="4748982"/>
                  <a:pt x="1521190" y="4771625"/>
                  <a:pt x="1529531" y="4797931"/>
                </a:cubicBezTo>
                <a:cubicBezTo>
                  <a:pt x="1532489" y="4808525"/>
                  <a:pt x="1534841" y="4817838"/>
                  <a:pt x="1536585" y="4825872"/>
                </a:cubicBezTo>
                <a:cubicBezTo>
                  <a:pt x="1538330" y="4833904"/>
                  <a:pt x="1540680" y="4843216"/>
                  <a:pt x="1543638" y="4853809"/>
                </a:cubicBezTo>
                <a:cubicBezTo>
                  <a:pt x="1546182" y="4870052"/>
                  <a:pt x="1546979" y="4878261"/>
                  <a:pt x="1546033" y="4878437"/>
                </a:cubicBezTo>
                <a:cubicBezTo>
                  <a:pt x="1543192" y="4878966"/>
                  <a:pt x="1544729" y="4889824"/>
                  <a:pt x="1550645" y="4911010"/>
                </a:cubicBezTo>
                <a:cubicBezTo>
                  <a:pt x="1554550" y="4921427"/>
                  <a:pt x="1557980" y="4931931"/>
                  <a:pt x="1560938" y="4942524"/>
                </a:cubicBezTo>
                <a:cubicBezTo>
                  <a:pt x="1563896" y="4953117"/>
                  <a:pt x="1567327" y="4963623"/>
                  <a:pt x="1571231" y="4974040"/>
                </a:cubicBezTo>
                <a:cubicBezTo>
                  <a:pt x="1566497" y="4974921"/>
                  <a:pt x="1567828" y="4988602"/>
                  <a:pt x="1575222" y="5015085"/>
                </a:cubicBezTo>
                <a:cubicBezTo>
                  <a:pt x="1587467" y="5051809"/>
                  <a:pt x="1595392" y="5083765"/>
                  <a:pt x="1598999" y="5110952"/>
                </a:cubicBezTo>
                <a:cubicBezTo>
                  <a:pt x="1600005" y="5116337"/>
                  <a:pt x="1599309" y="5117859"/>
                  <a:pt x="1596914" y="5115519"/>
                </a:cubicBezTo>
                <a:lnTo>
                  <a:pt x="1593027" y="5109636"/>
                </a:lnTo>
                <a:lnTo>
                  <a:pt x="1612200" y="5168472"/>
                </a:lnTo>
                <a:cubicBezTo>
                  <a:pt x="1615001" y="5179123"/>
                  <a:pt x="1609872" y="5174687"/>
                  <a:pt x="1596813" y="5155165"/>
                </a:cubicBezTo>
                <a:cubicBezTo>
                  <a:pt x="1593082" y="5150395"/>
                  <a:pt x="1589818" y="5145515"/>
                  <a:pt x="1587020" y="5140524"/>
                </a:cubicBezTo>
                <a:cubicBezTo>
                  <a:pt x="1584221" y="5135531"/>
                  <a:pt x="1580956" y="5130651"/>
                  <a:pt x="1577225" y="5125881"/>
                </a:cubicBezTo>
                <a:cubicBezTo>
                  <a:pt x="1570696" y="5116120"/>
                  <a:pt x="1568833" y="5117979"/>
                  <a:pt x="1571635" y="5131459"/>
                </a:cubicBezTo>
                <a:cubicBezTo>
                  <a:pt x="1574438" y="5144940"/>
                  <a:pt x="1578639" y="5159503"/>
                  <a:pt x="1584238" y="5175145"/>
                </a:cubicBezTo>
                <a:lnTo>
                  <a:pt x="1570257" y="5178481"/>
                </a:lnTo>
                <a:cubicBezTo>
                  <a:pt x="1567466" y="5190467"/>
                  <a:pt x="1572602" y="5211880"/>
                  <a:pt x="1585665" y="5242720"/>
                </a:cubicBezTo>
                <a:cubicBezTo>
                  <a:pt x="1585668" y="5248380"/>
                  <a:pt x="1585202" y="5251320"/>
                  <a:pt x="1584271" y="5251542"/>
                </a:cubicBezTo>
                <a:cubicBezTo>
                  <a:pt x="1583338" y="5251765"/>
                  <a:pt x="1582874" y="5254706"/>
                  <a:pt x="1582876" y="5260366"/>
                </a:cubicBezTo>
                <a:lnTo>
                  <a:pt x="1599675" y="5307294"/>
                </a:lnTo>
                <a:lnTo>
                  <a:pt x="1598278" y="5307628"/>
                </a:lnTo>
                <a:cubicBezTo>
                  <a:pt x="1592681" y="5297644"/>
                  <a:pt x="1587549" y="5287549"/>
                  <a:pt x="1582884" y="5277343"/>
                </a:cubicBezTo>
                <a:cubicBezTo>
                  <a:pt x="1585685" y="5287994"/>
                  <a:pt x="1588720" y="5298589"/>
                  <a:pt x="1591986" y="5309129"/>
                </a:cubicBezTo>
                <a:cubicBezTo>
                  <a:pt x="1595254" y="5319669"/>
                  <a:pt x="1598288" y="5330265"/>
                  <a:pt x="1601089" y="5340916"/>
                </a:cubicBezTo>
                <a:cubicBezTo>
                  <a:pt x="1602955" y="5346129"/>
                  <a:pt x="1604589" y="5351400"/>
                  <a:pt x="1605989" y="5356725"/>
                </a:cubicBezTo>
                <a:cubicBezTo>
                  <a:pt x="1607389" y="5362050"/>
                  <a:pt x="1609956" y="5369927"/>
                  <a:pt x="1613689" y="5380355"/>
                </a:cubicBezTo>
                <a:cubicBezTo>
                  <a:pt x="1609959" y="5375587"/>
                  <a:pt x="1608093" y="5373201"/>
                  <a:pt x="1608093" y="5373201"/>
                </a:cubicBezTo>
                <a:cubicBezTo>
                  <a:pt x="1603428" y="5362995"/>
                  <a:pt x="1600396" y="5355230"/>
                  <a:pt x="1598996" y="5349905"/>
                </a:cubicBezTo>
                <a:cubicBezTo>
                  <a:pt x="1597595" y="5344579"/>
                  <a:pt x="1595028" y="5336702"/>
                  <a:pt x="1591294" y="5326273"/>
                </a:cubicBezTo>
                <a:cubicBezTo>
                  <a:pt x="1589429" y="5321059"/>
                  <a:pt x="1588260" y="5317092"/>
                  <a:pt x="1587794" y="5314374"/>
                </a:cubicBezTo>
                <a:cubicBezTo>
                  <a:pt x="1587326" y="5311655"/>
                  <a:pt x="1586160" y="5307689"/>
                  <a:pt x="1584294" y="5302476"/>
                </a:cubicBezTo>
                <a:cubicBezTo>
                  <a:pt x="1578691" y="5281174"/>
                  <a:pt x="1575424" y="5269219"/>
                  <a:pt x="1574490" y="5266611"/>
                </a:cubicBezTo>
                <a:lnTo>
                  <a:pt x="1571250" y="5263697"/>
                </a:lnTo>
                <a:lnTo>
                  <a:pt x="1575197" y="5282537"/>
                </a:lnTo>
                <a:cubicBezTo>
                  <a:pt x="1576675" y="5287833"/>
                  <a:pt x="1577918" y="5293174"/>
                  <a:pt x="1578923" y="5298558"/>
                </a:cubicBezTo>
                <a:cubicBezTo>
                  <a:pt x="1579928" y="5303942"/>
                  <a:pt x="1581910" y="5311931"/>
                  <a:pt x="1584868" y="5322524"/>
                </a:cubicBezTo>
                <a:cubicBezTo>
                  <a:pt x="1581496" y="5317581"/>
                  <a:pt x="1579810" y="5315108"/>
                  <a:pt x="1579810" y="5315108"/>
                </a:cubicBezTo>
                <a:cubicBezTo>
                  <a:pt x="1575905" y="5304691"/>
                  <a:pt x="1573451" y="5296791"/>
                  <a:pt x="1572445" y="5291407"/>
                </a:cubicBezTo>
                <a:cubicBezTo>
                  <a:pt x="1571439" y="5286021"/>
                  <a:pt x="1569458" y="5278033"/>
                  <a:pt x="1566500" y="5267439"/>
                </a:cubicBezTo>
                <a:lnTo>
                  <a:pt x="1564337" y="5257480"/>
                </a:lnTo>
                <a:lnTo>
                  <a:pt x="1563300" y="5256547"/>
                </a:lnTo>
                <a:cubicBezTo>
                  <a:pt x="1559569" y="5251778"/>
                  <a:pt x="1556305" y="5248313"/>
                  <a:pt x="1553507" y="5246150"/>
                </a:cubicBezTo>
                <a:cubicBezTo>
                  <a:pt x="1550710" y="5243988"/>
                  <a:pt x="1547445" y="5237693"/>
                  <a:pt x="1543712" y="5227264"/>
                </a:cubicBezTo>
                <a:cubicBezTo>
                  <a:pt x="1532515" y="5201638"/>
                  <a:pt x="1520852" y="5176123"/>
                  <a:pt x="1508722" y="5150717"/>
                </a:cubicBezTo>
                <a:cubicBezTo>
                  <a:pt x="1496594" y="5125314"/>
                  <a:pt x="1485395" y="5096857"/>
                  <a:pt x="1475129" y="5065349"/>
                </a:cubicBezTo>
                <a:cubicBezTo>
                  <a:pt x="1469529" y="5049707"/>
                  <a:pt x="1464162" y="5035422"/>
                  <a:pt x="1459030" y="5022499"/>
                </a:cubicBezTo>
                <a:cubicBezTo>
                  <a:pt x="1453897" y="5009574"/>
                  <a:pt x="1448532" y="4995291"/>
                  <a:pt x="1442932" y="4979648"/>
                </a:cubicBezTo>
                <a:lnTo>
                  <a:pt x="1442943" y="5005114"/>
                </a:lnTo>
                <a:cubicBezTo>
                  <a:pt x="1436411" y="4989694"/>
                  <a:pt x="1429880" y="4974272"/>
                  <a:pt x="1423348" y="4958853"/>
                </a:cubicBezTo>
                <a:cubicBezTo>
                  <a:pt x="1416816" y="4943431"/>
                  <a:pt x="1410284" y="4928011"/>
                  <a:pt x="1403753" y="4912590"/>
                </a:cubicBezTo>
                <a:lnTo>
                  <a:pt x="1379079" y="4851970"/>
                </a:lnTo>
                <a:lnTo>
                  <a:pt x="1379197" y="4855441"/>
                </a:lnTo>
                <a:cubicBezTo>
                  <a:pt x="1380831" y="4862126"/>
                  <a:pt x="1383981" y="4871986"/>
                  <a:pt x="1388647" y="4885022"/>
                </a:cubicBezTo>
                <a:cubicBezTo>
                  <a:pt x="1395182" y="4906102"/>
                  <a:pt x="1400550" y="4926044"/>
                  <a:pt x="1404753" y="4944850"/>
                </a:cubicBezTo>
                <a:cubicBezTo>
                  <a:pt x="1408955" y="4963656"/>
                  <a:pt x="1416190" y="4985984"/>
                  <a:pt x="1426455" y="5011833"/>
                </a:cubicBezTo>
                <a:cubicBezTo>
                  <a:pt x="1430188" y="5022262"/>
                  <a:pt x="1433221" y="5031442"/>
                  <a:pt x="1435555" y="5039376"/>
                </a:cubicBezTo>
                <a:cubicBezTo>
                  <a:pt x="1437890" y="5047308"/>
                  <a:pt x="1440922" y="5056488"/>
                  <a:pt x="1444655" y="5066916"/>
                </a:cubicBezTo>
                <a:cubicBezTo>
                  <a:pt x="1448391" y="5083005"/>
                  <a:pt x="1449793" y="5091160"/>
                  <a:pt x="1448861" y="5091382"/>
                </a:cubicBezTo>
                <a:cubicBezTo>
                  <a:pt x="1446065" y="5092049"/>
                  <a:pt x="1448399" y="5102812"/>
                  <a:pt x="1455866" y="5123669"/>
                </a:cubicBezTo>
                <a:cubicBezTo>
                  <a:pt x="1460531" y="5133875"/>
                  <a:pt x="1464731" y="5144192"/>
                  <a:pt x="1468464" y="5154620"/>
                </a:cubicBezTo>
                <a:cubicBezTo>
                  <a:pt x="1472197" y="5165049"/>
                  <a:pt x="1476395" y="5175366"/>
                  <a:pt x="1481061" y="5185573"/>
                </a:cubicBezTo>
                <a:cubicBezTo>
                  <a:pt x="1476400" y="5186685"/>
                  <a:pt x="1478737" y="5200276"/>
                  <a:pt x="1488070" y="5226348"/>
                </a:cubicBezTo>
                <a:cubicBezTo>
                  <a:pt x="1503000" y="5262403"/>
                  <a:pt x="1513267" y="5293912"/>
                  <a:pt x="1518872" y="5320872"/>
                </a:cubicBezTo>
                <a:cubicBezTo>
                  <a:pt x="1521673" y="5331523"/>
                  <a:pt x="1516544" y="5327087"/>
                  <a:pt x="1503485" y="5307565"/>
                </a:cubicBezTo>
                <a:cubicBezTo>
                  <a:pt x="1499754" y="5302795"/>
                  <a:pt x="1496490" y="5297915"/>
                  <a:pt x="1493692" y="5292924"/>
                </a:cubicBezTo>
                <a:cubicBezTo>
                  <a:pt x="1490893" y="5287931"/>
                  <a:pt x="1487628" y="5283051"/>
                  <a:pt x="1483897" y="5278281"/>
                </a:cubicBezTo>
                <a:cubicBezTo>
                  <a:pt x="1477368" y="5268520"/>
                  <a:pt x="1475505" y="5270379"/>
                  <a:pt x="1478307" y="5283859"/>
                </a:cubicBezTo>
                <a:cubicBezTo>
                  <a:pt x="1481110" y="5297340"/>
                  <a:pt x="1485311" y="5311903"/>
                  <a:pt x="1490910" y="5327545"/>
                </a:cubicBezTo>
                <a:lnTo>
                  <a:pt x="1476929" y="5330881"/>
                </a:lnTo>
                <a:cubicBezTo>
                  <a:pt x="1474138" y="5342867"/>
                  <a:pt x="1479274" y="5364280"/>
                  <a:pt x="1492337" y="5395120"/>
                </a:cubicBezTo>
                <a:cubicBezTo>
                  <a:pt x="1492340" y="5400780"/>
                  <a:pt x="1491874" y="5403720"/>
                  <a:pt x="1490943" y="5403942"/>
                </a:cubicBezTo>
                <a:cubicBezTo>
                  <a:pt x="1490010" y="5404165"/>
                  <a:pt x="1489546" y="5407106"/>
                  <a:pt x="1489548" y="5412766"/>
                </a:cubicBezTo>
                <a:lnTo>
                  <a:pt x="1506347" y="5459694"/>
                </a:lnTo>
                <a:lnTo>
                  <a:pt x="1504950" y="5460028"/>
                </a:lnTo>
                <a:cubicBezTo>
                  <a:pt x="1499353" y="5450044"/>
                  <a:pt x="1494221" y="5439949"/>
                  <a:pt x="1489556" y="5429743"/>
                </a:cubicBezTo>
                <a:cubicBezTo>
                  <a:pt x="1492357" y="5440394"/>
                  <a:pt x="1495392" y="5450989"/>
                  <a:pt x="1498658" y="5461529"/>
                </a:cubicBezTo>
                <a:cubicBezTo>
                  <a:pt x="1501926" y="5472069"/>
                  <a:pt x="1504960" y="5482665"/>
                  <a:pt x="1507761" y="5493316"/>
                </a:cubicBezTo>
                <a:cubicBezTo>
                  <a:pt x="1509627" y="5498529"/>
                  <a:pt x="1511261" y="5503800"/>
                  <a:pt x="1512661" y="5509125"/>
                </a:cubicBezTo>
                <a:cubicBezTo>
                  <a:pt x="1514061" y="5514450"/>
                  <a:pt x="1516628" y="5522327"/>
                  <a:pt x="1520361" y="5532755"/>
                </a:cubicBezTo>
                <a:cubicBezTo>
                  <a:pt x="1516631" y="5527987"/>
                  <a:pt x="1514765" y="5525601"/>
                  <a:pt x="1514765" y="5525601"/>
                </a:cubicBezTo>
                <a:cubicBezTo>
                  <a:pt x="1510100" y="5515395"/>
                  <a:pt x="1507067" y="5507630"/>
                  <a:pt x="1505668" y="5502305"/>
                </a:cubicBezTo>
                <a:cubicBezTo>
                  <a:pt x="1504267" y="5496979"/>
                  <a:pt x="1501699" y="5489102"/>
                  <a:pt x="1497966" y="5478673"/>
                </a:cubicBezTo>
                <a:cubicBezTo>
                  <a:pt x="1496101" y="5473459"/>
                  <a:pt x="1494933" y="5469492"/>
                  <a:pt x="1494466" y="5466774"/>
                </a:cubicBezTo>
                <a:cubicBezTo>
                  <a:pt x="1493998" y="5464055"/>
                  <a:pt x="1492832" y="5460089"/>
                  <a:pt x="1490965" y="5454876"/>
                </a:cubicBezTo>
                <a:cubicBezTo>
                  <a:pt x="1485363" y="5433574"/>
                  <a:pt x="1482095" y="5421619"/>
                  <a:pt x="1481162" y="5419011"/>
                </a:cubicBezTo>
                <a:cubicBezTo>
                  <a:pt x="1480229" y="5416405"/>
                  <a:pt x="1476498" y="5413050"/>
                  <a:pt x="1469971" y="5408947"/>
                </a:cubicBezTo>
                <a:cubicBezTo>
                  <a:pt x="1466241" y="5404178"/>
                  <a:pt x="1462977" y="5400713"/>
                  <a:pt x="1460179" y="5398550"/>
                </a:cubicBezTo>
                <a:cubicBezTo>
                  <a:pt x="1457382" y="5396388"/>
                  <a:pt x="1454117" y="5390093"/>
                  <a:pt x="1450384" y="5379664"/>
                </a:cubicBezTo>
                <a:cubicBezTo>
                  <a:pt x="1439187" y="5354038"/>
                  <a:pt x="1427524" y="5328523"/>
                  <a:pt x="1415394" y="5303117"/>
                </a:cubicBezTo>
                <a:cubicBezTo>
                  <a:pt x="1403266" y="5277714"/>
                  <a:pt x="1392068" y="5249257"/>
                  <a:pt x="1381801" y="5217749"/>
                </a:cubicBezTo>
                <a:cubicBezTo>
                  <a:pt x="1376201" y="5202107"/>
                  <a:pt x="1370834" y="5187822"/>
                  <a:pt x="1365702" y="5174899"/>
                </a:cubicBezTo>
                <a:cubicBezTo>
                  <a:pt x="1360569" y="5161974"/>
                  <a:pt x="1355204" y="5147691"/>
                  <a:pt x="1349604" y="5132048"/>
                </a:cubicBezTo>
                <a:lnTo>
                  <a:pt x="1349615" y="5157514"/>
                </a:lnTo>
                <a:cubicBezTo>
                  <a:pt x="1343083" y="5142094"/>
                  <a:pt x="1336551" y="5126672"/>
                  <a:pt x="1330020" y="5111253"/>
                </a:cubicBezTo>
                <a:cubicBezTo>
                  <a:pt x="1323488" y="5095831"/>
                  <a:pt x="1316956" y="5080411"/>
                  <a:pt x="1310424" y="5064990"/>
                </a:cubicBezTo>
                <a:cubicBezTo>
                  <a:pt x="1302026" y="5044356"/>
                  <a:pt x="1293628" y="5023721"/>
                  <a:pt x="1285230" y="5003086"/>
                </a:cubicBezTo>
                <a:cubicBezTo>
                  <a:pt x="1276831" y="4982453"/>
                  <a:pt x="1267965" y="4959099"/>
                  <a:pt x="1258632" y="4933028"/>
                </a:cubicBezTo>
                <a:lnTo>
                  <a:pt x="1243139" y="4892872"/>
                </a:lnTo>
                <a:lnTo>
                  <a:pt x="1247210" y="4908353"/>
                </a:lnTo>
                <a:cubicBezTo>
                  <a:pt x="1232282" y="4877958"/>
                  <a:pt x="1227622" y="4879070"/>
                  <a:pt x="1233229" y="4911689"/>
                </a:cubicBezTo>
                <a:cubicBezTo>
                  <a:pt x="1235098" y="4922563"/>
                  <a:pt x="1237667" y="4936099"/>
                  <a:pt x="1240937" y="4952298"/>
                </a:cubicBezTo>
                <a:cubicBezTo>
                  <a:pt x="1244206" y="4968496"/>
                  <a:pt x="1243510" y="4977152"/>
                  <a:pt x="1238850" y="4978264"/>
                </a:cubicBezTo>
                <a:cubicBezTo>
                  <a:pt x="1236054" y="4978931"/>
                  <a:pt x="1239323" y="4992301"/>
                  <a:pt x="1248655" y="5018372"/>
                </a:cubicBezTo>
                <a:cubicBezTo>
                  <a:pt x="1255189" y="5039452"/>
                  <a:pt x="1260559" y="5059394"/>
                  <a:pt x="1264761" y="5078200"/>
                </a:cubicBezTo>
                <a:cubicBezTo>
                  <a:pt x="1268965" y="5097006"/>
                  <a:pt x="1276198" y="5119334"/>
                  <a:pt x="1286463" y="5145183"/>
                </a:cubicBezTo>
                <a:cubicBezTo>
                  <a:pt x="1290196" y="5155612"/>
                  <a:pt x="1293230" y="5164792"/>
                  <a:pt x="1295563" y="5172726"/>
                </a:cubicBezTo>
                <a:cubicBezTo>
                  <a:pt x="1297897" y="5180658"/>
                  <a:pt x="1300930" y="5189838"/>
                  <a:pt x="1304663" y="5200266"/>
                </a:cubicBezTo>
                <a:cubicBezTo>
                  <a:pt x="1308399" y="5216355"/>
                  <a:pt x="1309801" y="5224510"/>
                  <a:pt x="1308869" y="5224732"/>
                </a:cubicBezTo>
                <a:cubicBezTo>
                  <a:pt x="1306073" y="5225399"/>
                  <a:pt x="1308407" y="5236162"/>
                  <a:pt x="1315874" y="5257019"/>
                </a:cubicBezTo>
                <a:cubicBezTo>
                  <a:pt x="1320539" y="5267225"/>
                  <a:pt x="1324738" y="5277542"/>
                  <a:pt x="1328472" y="5287970"/>
                </a:cubicBezTo>
                <a:cubicBezTo>
                  <a:pt x="1332205" y="5298399"/>
                  <a:pt x="1336403" y="5308716"/>
                  <a:pt x="1341070" y="5318923"/>
                </a:cubicBezTo>
                <a:cubicBezTo>
                  <a:pt x="1336408" y="5320035"/>
                  <a:pt x="1338745" y="5333626"/>
                  <a:pt x="1348078" y="5359698"/>
                </a:cubicBezTo>
                <a:cubicBezTo>
                  <a:pt x="1363008" y="5395753"/>
                  <a:pt x="1373275" y="5427262"/>
                  <a:pt x="1378880" y="5454222"/>
                </a:cubicBezTo>
                <a:cubicBezTo>
                  <a:pt x="1381681" y="5464873"/>
                  <a:pt x="1376551" y="5460437"/>
                  <a:pt x="1363493" y="5440915"/>
                </a:cubicBezTo>
                <a:cubicBezTo>
                  <a:pt x="1359762" y="5436145"/>
                  <a:pt x="1356498" y="5431265"/>
                  <a:pt x="1353700" y="5426274"/>
                </a:cubicBezTo>
                <a:cubicBezTo>
                  <a:pt x="1350901" y="5421281"/>
                  <a:pt x="1347637" y="5416401"/>
                  <a:pt x="1343905" y="5411631"/>
                </a:cubicBezTo>
                <a:cubicBezTo>
                  <a:pt x="1337376" y="5401870"/>
                  <a:pt x="1335513" y="5403729"/>
                  <a:pt x="1338315" y="5417209"/>
                </a:cubicBezTo>
                <a:cubicBezTo>
                  <a:pt x="1341117" y="5430690"/>
                  <a:pt x="1345318" y="5445253"/>
                  <a:pt x="1350918" y="5460895"/>
                </a:cubicBezTo>
                <a:lnTo>
                  <a:pt x="1336937" y="5464231"/>
                </a:lnTo>
                <a:cubicBezTo>
                  <a:pt x="1334146" y="5476217"/>
                  <a:pt x="1339282" y="5497630"/>
                  <a:pt x="1352345" y="5528470"/>
                </a:cubicBezTo>
                <a:cubicBezTo>
                  <a:pt x="1352347" y="5534130"/>
                  <a:pt x="1351883" y="5537070"/>
                  <a:pt x="1350951" y="5537292"/>
                </a:cubicBezTo>
                <a:cubicBezTo>
                  <a:pt x="1350019" y="5537515"/>
                  <a:pt x="1349554" y="5540456"/>
                  <a:pt x="1349556" y="5546116"/>
                </a:cubicBezTo>
                <a:lnTo>
                  <a:pt x="1366356" y="5593044"/>
                </a:lnTo>
                <a:lnTo>
                  <a:pt x="1364958" y="5593378"/>
                </a:lnTo>
                <a:cubicBezTo>
                  <a:pt x="1359360" y="5583394"/>
                  <a:pt x="1354229" y="5573299"/>
                  <a:pt x="1349563" y="5563093"/>
                </a:cubicBezTo>
                <a:cubicBezTo>
                  <a:pt x="1352365" y="5573744"/>
                  <a:pt x="1355400" y="5584339"/>
                  <a:pt x="1358666" y="5594879"/>
                </a:cubicBezTo>
                <a:cubicBezTo>
                  <a:pt x="1361934" y="5605419"/>
                  <a:pt x="1364968" y="5616015"/>
                  <a:pt x="1367769" y="5626666"/>
                </a:cubicBezTo>
                <a:cubicBezTo>
                  <a:pt x="1369635" y="5631879"/>
                  <a:pt x="1371269" y="5637150"/>
                  <a:pt x="1372669" y="5642475"/>
                </a:cubicBezTo>
                <a:cubicBezTo>
                  <a:pt x="1374070" y="5647800"/>
                  <a:pt x="1376636" y="5655677"/>
                  <a:pt x="1380369" y="5666105"/>
                </a:cubicBezTo>
                <a:cubicBezTo>
                  <a:pt x="1376640" y="5661337"/>
                  <a:pt x="1374773" y="5658951"/>
                  <a:pt x="1374773" y="5658951"/>
                </a:cubicBezTo>
                <a:cubicBezTo>
                  <a:pt x="1370108" y="5648745"/>
                  <a:pt x="1367075" y="5640980"/>
                  <a:pt x="1365675" y="5635655"/>
                </a:cubicBezTo>
                <a:cubicBezTo>
                  <a:pt x="1364274" y="5630329"/>
                  <a:pt x="1361708" y="5622452"/>
                  <a:pt x="1357974" y="5612023"/>
                </a:cubicBezTo>
                <a:cubicBezTo>
                  <a:pt x="1356107" y="5606809"/>
                  <a:pt x="1354940" y="5602842"/>
                  <a:pt x="1354474" y="5600124"/>
                </a:cubicBezTo>
                <a:cubicBezTo>
                  <a:pt x="1354006" y="5597405"/>
                  <a:pt x="1352840" y="5593439"/>
                  <a:pt x="1350973" y="5588226"/>
                </a:cubicBezTo>
                <a:cubicBezTo>
                  <a:pt x="1345371" y="5566924"/>
                  <a:pt x="1342103" y="5554969"/>
                  <a:pt x="1341170" y="5552361"/>
                </a:cubicBezTo>
                <a:cubicBezTo>
                  <a:pt x="1340237" y="5549755"/>
                  <a:pt x="1336506" y="5546400"/>
                  <a:pt x="1329979" y="5542297"/>
                </a:cubicBezTo>
                <a:cubicBezTo>
                  <a:pt x="1326249" y="5537528"/>
                  <a:pt x="1322986" y="5534063"/>
                  <a:pt x="1320187" y="5531900"/>
                </a:cubicBezTo>
                <a:cubicBezTo>
                  <a:pt x="1317390" y="5529738"/>
                  <a:pt x="1314125" y="5523443"/>
                  <a:pt x="1310391" y="5513014"/>
                </a:cubicBezTo>
                <a:cubicBezTo>
                  <a:pt x="1299194" y="5487388"/>
                  <a:pt x="1287532" y="5461873"/>
                  <a:pt x="1275403" y="5436467"/>
                </a:cubicBezTo>
                <a:cubicBezTo>
                  <a:pt x="1263274" y="5411064"/>
                  <a:pt x="1252075" y="5382607"/>
                  <a:pt x="1241809" y="5351099"/>
                </a:cubicBezTo>
                <a:cubicBezTo>
                  <a:pt x="1236209" y="5335457"/>
                  <a:pt x="1230842" y="5321172"/>
                  <a:pt x="1225710" y="5308249"/>
                </a:cubicBezTo>
                <a:cubicBezTo>
                  <a:pt x="1220577" y="5295324"/>
                  <a:pt x="1215211" y="5281041"/>
                  <a:pt x="1209613" y="5265398"/>
                </a:cubicBezTo>
                <a:lnTo>
                  <a:pt x="1209623" y="5290864"/>
                </a:lnTo>
                <a:cubicBezTo>
                  <a:pt x="1203091" y="5275444"/>
                  <a:pt x="1196559" y="5260022"/>
                  <a:pt x="1190028" y="5244603"/>
                </a:cubicBezTo>
                <a:cubicBezTo>
                  <a:pt x="1183496" y="5229181"/>
                  <a:pt x="1176964" y="5213761"/>
                  <a:pt x="1170432" y="5198340"/>
                </a:cubicBezTo>
                <a:cubicBezTo>
                  <a:pt x="1162034" y="5177706"/>
                  <a:pt x="1153636" y="5157071"/>
                  <a:pt x="1145237" y="5136436"/>
                </a:cubicBezTo>
                <a:cubicBezTo>
                  <a:pt x="1136839" y="5115803"/>
                  <a:pt x="1127973" y="5092449"/>
                  <a:pt x="1118640" y="5066378"/>
                </a:cubicBezTo>
                <a:cubicBezTo>
                  <a:pt x="1108375" y="5040528"/>
                  <a:pt x="1097878" y="5013321"/>
                  <a:pt x="1087145" y="4984752"/>
                </a:cubicBezTo>
                <a:cubicBezTo>
                  <a:pt x="1076412" y="4956185"/>
                  <a:pt x="1065447" y="4926260"/>
                  <a:pt x="1054247" y="4894974"/>
                </a:cubicBezTo>
                <a:cubicBezTo>
                  <a:pt x="1046781" y="4874116"/>
                  <a:pt x="1040014" y="4854507"/>
                  <a:pt x="1033948" y="4836146"/>
                </a:cubicBezTo>
                <a:cubicBezTo>
                  <a:pt x="1027881" y="4817785"/>
                  <a:pt x="1020647" y="4795457"/>
                  <a:pt x="1012246" y="4769163"/>
                </a:cubicBezTo>
                <a:cubicBezTo>
                  <a:pt x="1010380" y="4763950"/>
                  <a:pt x="1008048" y="4758846"/>
                  <a:pt x="1005249" y="4753855"/>
                </a:cubicBezTo>
                <a:cubicBezTo>
                  <a:pt x="999652" y="4743871"/>
                  <a:pt x="994053" y="4731057"/>
                  <a:pt x="988454" y="4715415"/>
                </a:cubicBezTo>
                <a:cubicBezTo>
                  <a:pt x="982854" y="4699771"/>
                  <a:pt x="977254" y="4684129"/>
                  <a:pt x="971653" y="4668486"/>
                </a:cubicBezTo>
                <a:lnTo>
                  <a:pt x="900252" y="4456307"/>
                </a:lnTo>
                <a:cubicBezTo>
                  <a:pt x="896519" y="4445878"/>
                  <a:pt x="893019" y="4433979"/>
                  <a:pt x="889750" y="4420610"/>
                </a:cubicBezTo>
                <a:cubicBezTo>
                  <a:pt x="886481" y="4407240"/>
                  <a:pt x="882981" y="4395341"/>
                  <a:pt x="879247" y="4384912"/>
                </a:cubicBezTo>
                <a:cubicBezTo>
                  <a:pt x="868978" y="4347745"/>
                  <a:pt x="856377" y="4308304"/>
                  <a:pt x="841445" y="4266591"/>
                </a:cubicBezTo>
                <a:cubicBezTo>
                  <a:pt x="834911" y="4245511"/>
                  <a:pt x="827911" y="4225957"/>
                  <a:pt x="820446" y="4207930"/>
                </a:cubicBezTo>
                <a:cubicBezTo>
                  <a:pt x="812981" y="4189903"/>
                  <a:pt x="805981" y="4170349"/>
                  <a:pt x="799447" y="4149269"/>
                </a:cubicBezTo>
                <a:cubicBezTo>
                  <a:pt x="786381" y="4112769"/>
                  <a:pt x="774015" y="4077517"/>
                  <a:pt x="762347" y="4043514"/>
                </a:cubicBezTo>
                <a:cubicBezTo>
                  <a:pt x="750681" y="4009509"/>
                  <a:pt x="737847" y="3971539"/>
                  <a:pt x="723848" y="3929603"/>
                </a:cubicBezTo>
                <a:cubicBezTo>
                  <a:pt x="731307" y="3933482"/>
                  <a:pt x="728503" y="3917173"/>
                  <a:pt x="715436" y="3880671"/>
                </a:cubicBezTo>
                <a:lnTo>
                  <a:pt x="576837" y="3480778"/>
                </a:lnTo>
                <a:lnTo>
                  <a:pt x="575440" y="3481111"/>
                </a:lnTo>
                <a:lnTo>
                  <a:pt x="569840" y="3465469"/>
                </a:lnTo>
                <a:cubicBezTo>
                  <a:pt x="574510" y="3486994"/>
                  <a:pt x="580582" y="3513843"/>
                  <a:pt x="588053" y="3546019"/>
                </a:cubicBezTo>
                <a:cubicBezTo>
                  <a:pt x="572186" y="3498868"/>
                  <a:pt x="555618" y="3450469"/>
                  <a:pt x="538353" y="3400822"/>
                </a:cubicBezTo>
                <a:cubicBezTo>
                  <a:pt x="521086" y="3351175"/>
                  <a:pt x="504519" y="3302776"/>
                  <a:pt x="488652" y="3255625"/>
                </a:cubicBezTo>
                <a:cubicBezTo>
                  <a:pt x="470919" y="3203260"/>
                  <a:pt x="453653" y="3153613"/>
                  <a:pt x="436854" y="3106685"/>
                </a:cubicBezTo>
                <a:cubicBezTo>
                  <a:pt x="420054" y="3059756"/>
                  <a:pt x="403721" y="3012716"/>
                  <a:pt x="387854" y="2965566"/>
                </a:cubicBezTo>
                <a:lnTo>
                  <a:pt x="316452" y="2753386"/>
                </a:lnTo>
                <a:cubicBezTo>
                  <a:pt x="303386" y="2716886"/>
                  <a:pt x="291020" y="2681634"/>
                  <a:pt x="279354" y="2647630"/>
                </a:cubicBezTo>
                <a:cubicBezTo>
                  <a:pt x="267686" y="2613626"/>
                  <a:pt x="255321" y="2578373"/>
                  <a:pt x="242254" y="2541873"/>
                </a:cubicBezTo>
                <a:cubicBezTo>
                  <a:pt x="238521" y="2531445"/>
                  <a:pt x="235256" y="2523735"/>
                  <a:pt x="232457" y="2518743"/>
                </a:cubicBezTo>
                <a:cubicBezTo>
                  <a:pt x="227792" y="2508537"/>
                  <a:pt x="222427" y="2497083"/>
                  <a:pt x="216362" y="2484380"/>
                </a:cubicBezTo>
                <a:cubicBezTo>
                  <a:pt x="210298" y="2471679"/>
                  <a:pt x="205399" y="2460113"/>
                  <a:pt x="201666" y="2449685"/>
                </a:cubicBezTo>
                <a:cubicBezTo>
                  <a:pt x="195132" y="2428605"/>
                  <a:pt x="189064" y="2408829"/>
                  <a:pt x="183463" y="2390357"/>
                </a:cubicBezTo>
                <a:cubicBezTo>
                  <a:pt x="177862" y="2371884"/>
                  <a:pt x="170862" y="2349502"/>
                  <a:pt x="162460" y="2323207"/>
                </a:cubicBezTo>
                <a:cubicBezTo>
                  <a:pt x="158727" y="2312778"/>
                  <a:pt x="156860" y="2306150"/>
                  <a:pt x="156859" y="2303320"/>
                </a:cubicBezTo>
                <a:cubicBezTo>
                  <a:pt x="156858" y="2300490"/>
                  <a:pt x="154991" y="2293861"/>
                  <a:pt x="151258" y="2283433"/>
                </a:cubicBezTo>
                <a:cubicBezTo>
                  <a:pt x="140992" y="2257584"/>
                  <a:pt x="130493" y="2228961"/>
                  <a:pt x="119760" y="2197564"/>
                </a:cubicBezTo>
                <a:cubicBezTo>
                  <a:pt x="109027" y="2166168"/>
                  <a:pt x="97595" y="2137767"/>
                  <a:pt x="85466" y="2112363"/>
                </a:cubicBezTo>
                <a:cubicBezTo>
                  <a:pt x="74272" y="2092396"/>
                  <a:pt x="71938" y="2081633"/>
                  <a:pt x="78462" y="2080076"/>
                </a:cubicBezTo>
                <a:cubicBezTo>
                  <a:pt x="80326" y="2079631"/>
                  <a:pt x="81256" y="2073749"/>
                  <a:pt x="81251" y="2062431"/>
                </a:cubicBezTo>
                <a:cubicBezTo>
                  <a:pt x="80316" y="2056995"/>
                  <a:pt x="78915" y="2051670"/>
                  <a:pt x="77049" y="2046455"/>
                </a:cubicBezTo>
                <a:cubicBezTo>
                  <a:pt x="82646" y="2056439"/>
                  <a:pt x="88477" y="2066367"/>
                  <a:pt x="94539" y="2076240"/>
                </a:cubicBezTo>
                <a:cubicBezTo>
                  <a:pt x="100603" y="2086112"/>
                  <a:pt x="106433" y="2096040"/>
                  <a:pt x="112031" y="2106024"/>
                </a:cubicBezTo>
                <a:cubicBezTo>
                  <a:pt x="119492" y="2115562"/>
                  <a:pt x="120888" y="2112400"/>
                  <a:pt x="116221" y="2096534"/>
                </a:cubicBezTo>
                <a:cubicBezTo>
                  <a:pt x="104082" y="2048493"/>
                  <a:pt x="90080" y="2003727"/>
                  <a:pt x="74215" y="1962235"/>
                </a:cubicBezTo>
                <a:cubicBezTo>
                  <a:pt x="63951" y="1936386"/>
                  <a:pt x="53218" y="1906404"/>
                  <a:pt x="42017" y="1872289"/>
                </a:cubicBezTo>
                <a:cubicBezTo>
                  <a:pt x="30817" y="1838174"/>
                  <a:pt x="24280" y="1810020"/>
                  <a:pt x="22405" y="1787828"/>
                </a:cubicBezTo>
                <a:cubicBezTo>
                  <a:pt x="21472" y="1782392"/>
                  <a:pt x="20071" y="1777067"/>
                  <a:pt x="18204" y="1771852"/>
                </a:cubicBezTo>
                <a:cubicBezTo>
                  <a:pt x="16337" y="1766638"/>
                  <a:pt x="14938" y="1761314"/>
                  <a:pt x="14003" y="1755876"/>
                </a:cubicBezTo>
                <a:cubicBezTo>
                  <a:pt x="11202" y="1745225"/>
                  <a:pt x="8868" y="1737293"/>
                  <a:pt x="7001" y="1732078"/>
                </a:cubicBezTo>
                <a:cubicBezTo>
                  <a:pt x="5134" y="1726864"/>
                  <a:pt x="2801" y="1718932"/>
                  <a:pt x="0" y="1708280"/>
                </a:cubicBezTo>
                <a:lnTo>
                  <a:pt x="5593" y="1706946"/>
                </a:lnTo>
                <a:cubicBezTo>
                  <a:pt x="13056" y="1722144"/>
                  <a:pt x="20520" y="1737342"/>
                  <a:pt x="27984" y="1752540"/>
                </a:cubicBezTo>
                <a:cubicBezTo>
                  <a:pt x="35448" y="1767737"/>
                  <a:pt x="42910" y="1782935"/>
                  <a:pt x="50375" y="1798134"/>
                </a:cubicBezTo>
                <a:cubicBezTo>
                  <a:pt x="55973" y="1808118"/>
                  <a:pt x="59704" y="1815716"/>
                  <a:pt x="61571" y="1820930"/>
                </a:cubicBezTo>
                <a:cubicBezTo>
                  <a:pt x="72767" y="1846556"/>
                  <a:pt x="79531" y="1860507"/>
                  <a:pt x="81863" y="1862781"/>
                </a:cubicBezTo>
                <a:cubicBezTo>
                  <a:pt x="84194" y="1865053"/>
                  <a:pt x="89557" y="1870849"/>
                  <a:pt x="97951" y="1880166"/>
                </a:cubicBezTo>
                <a:cubicBezTo>
                  <a:pt x="99815" y="1879721"/>
                  <a:pt x="103079" y="1883186"/>
                  <a:pt x="107743" y="1890564"/>
                </a:cubicBezTo>
                <a:cubicBezTo>
                  <a:pt x="112407" y="1897940"/>
                  <a:pt x="117069" y="1903901"/>
                  <a:pt x="121732" y="1908449"/>
                </a:cubicBezTo>
                <a:cubicBezTo>
                  <a:pt x="124533" y="1919099"/>
                  <a:pt x="127334" y="1928335"/>
                  <a:pt x="130134" y="1936157"/>
                </a:cubicBezTo>
                <a:cubicBezTo>
                  <a:pt x="132934" y="1943979"/>
                  <a:pt x="135734" y="1953215"/>
                  <a:pt x="138535" y="1963866"/>
                </a:cubicBezTo>
                <a:cubicBezTo>
                  <a:pt x="139464" y="1957984"/>
                  <a:pt x="140628" y="1953462"/>
                  <a:pt x="142024" y="1950299"/>
                </a:cubicBezTo>
                <a:cubicBezTo>
                  <a:pt x="143422" y="1947135"/>
                  <a:pt x="144585" y="1942613"/>
                  <a:pt x="145515" y="1936731"/>
                </a:cubicBezTo>
                <a:cubicBezTo>
                  <a:pt x="154845" y="1957144"/>
                  <a:pt x="170707" y="1992976"/>
                  <a:pt x="193101" y="2044230"/>
                </a:cubicBezTo>
                <a:cubicBezTo>
                  <a:pt x="205233" y="2075292"/>
                  <a:pt x="212694" y="2084831"/>
                  <a:pt x="215485" y="2072846"/>
                </a:cubicBezTo>
                <a:cubicBezTo>
                  <a:pt x="217349" y="2072401"/>
                  <a:pt x="217815" y="2069461"/>
                  <a:pt x="216879" y="2064024"/>
                </a:cubicBezTo>
                <a:lnTo>
                  <a:pt x="230878" y="2103131"/>
                </a:lnTo>
                <a:cubicBezTo>
                  <a:pt x="235545" y="2113337"/>
                  <a:pt x="237877" y="2118440"/>
                  <a:pt x="237877" y="2118440"/>
                </a:cubicBezTo>
                <a:cubicBezTo>
                  <a:pt x="249066" y="2127089"/>
                  <a:pt x="256993" y="2133688"/>
                  <a:pt x="261656" y="2138235"/>
                </a:cubicBezTo>
                <a:cubicBezTo>
                  <a:pt x="265385" y="2143003"/>
                  <a:pt x="267717" y="2145277"/>
                  <a:pt x="268649" y="2145055"/>
                </a:cubicBezTo>
                <a:cubicBezTo>
                  <a:pt x="269581" y="2144832"/>
                  <a:pt x="271446" y="2147217"/>
                  <a:pt x="274245" y="2152209"/>
                </a:cubicBezTo>
                <a:cubicBezTo>
                  <a:pt x="285440" y="2172177"/>
                  <a:pt x="294767" y="2186929"/>
                  <a:pt x="302229" y="2196468"/>
                </a:cubicBezTo>
                <a:lnTo>
                  <a:pt x="305877" y="2200807"/>
                </a:lnTo>
                <a:lnTo>
                  <a:pt x="302453" y="2189857"/>
                </a:lnTo>
                <a:cubicBezTo>
                  <a:pt x="298720" y="2179428"/>
                  <a:pt x="296852" y="2172800"/>
                  <a:pt x="296851" y="2169970"/>
                </a:cubicBezTo>
                <a:cubicBezTo>
                  <a:pt x="296850" y="2167140"/>
                  <a:pt x="294983" y="2160511"/>
                  <a:pt x="291250" y="2150083"/>
                </a:cubicBezTo>
                <a:cubicBezTo>
                  <a:pt x="280985" y="2124234"/>
                  <a:pt x="270485" y="2095611"/>
                  <a:pt x="259752" y="2064214"/>
                </a:cubicBezTo>
                <a:cubicBezTo>
                  <a:pt x="249020" y="2032818"/>
                  <a:pt x="237588" y="2004417"/>
                  <a:pt x="225459" y="1979013"/>
                </a:cubicBezTo>
                <a:cubicBezTo>
                  <a:pt x="214264" y="1959046"/>
                  <a:pt x="211930" y="1948283"/>
                  <a:pt x="218454" y="1946726"/>
                </a:cubicBezTo>
                <a:cubicBezTo>
                  <a:pt x="220318" y="1946281"/>
                  <a:pt x="221246" y="1940399"/>
                  <a:pt x="221243" y="1929081"/>
                </a:cubicBezTo>
                <a:cubicBezTo>
                  <a:pt x="220308" y="1923645"/>
                  <a:pt x="218908" y="1918320"/>
                  <a:pt x="217041" y="1913105"/>
                </a:cubicBezTo>
                <a:cubicBezTo>
                  <a:pt x="222638" y="1923089"/>
                  <a:pt x="228469" y="1933017"/>
                  <a:pt x="234532" y="1942890"/>
                </a:cubicBezTo>
                <a:cubicBezTo>
                  <a:pt x="240596" y="1952762"/>
                  <a:pt x="246425" y="1962690"/>
                  <a:pt x="252023" y="1972674"/>
                </a:cubicBezTo>
                <a:cubicBezTo>
                  <a:pt x="259483" y="1982212"/>
                  <a:pt x="260880" y="1979050"/>
                  <a:pt x="256213" y="1963184"/>
                </a:cubicBezTo>
                <a:cubicBezTo>
                  <a:pt x="244074" y="1915143"/>
                  <a:pt x="230072" y="1870377"/>
                  <a:pt x="214208" y="1828885"/>
                </a:cubicBezTo>
                <a:cubicBezTo>
                  <a:pt x="203943" y="1803037"/>
                  <a:pt x="193210" y="1773054"/>
                  <a:pt x="182010" y="1738940"/>
                </a:cubicBezTo>
                <a:cubicBezTo>
                  <a:pt x="170809" y="1704825"/>
                  <a:pt x="164272" y="1676670"/>
                  <a:pt x="162397" y="1654478"/>
                </a:cubicBezTo>
                <a:cubicBezTo>
                  <a:pt x="161464" y="1649042"/>
                  <a:pt x="160063" y="1643717"/>
                  <a:pt x="158196" y="1638502"/>
                </a:cubicBezTo>
                <a:cubicBezTo>
                  <a:pt x="156330" y="1633289"/>
                  <a:pt x="154930" y="1627964"/>
                  <a:pt x="153995" y="1622526"/>
                </a:cubicBezTo>
                <a:cubicBezTo>
                  <a:pt x="151193" y="1611875"/>
                  <a:pt x="148860" y="1603943"/>
                  <a:pt x="146993" y="1598728"/>
                </a:cubicBezTo>
                <a:cubicBezTo>
                  <a:pt x="145127" y="1593514"/>
                  <a:pt x="142793" y="1585582"/>
                  <a:pt x="139991" y="1574931"/>
                </a:cubicBezTo>
                <a:lnTo>
                  <a:pt x="145585" y="1573596"/>
                </a:lnTo>
                <a:cubicBezTo>
                  <a:pt x="153048" y="1588794"/>
                  <a:pt x="160512" y="1603992"/>
                  <a:pt x="167976" y="1619190"/>
                </a:cubicBezTo>
                <a:cubicBezTo>
                  <a:pt x="175439" y="1634388"/>
                  <a:pt x="182902" y="1649585"/>
                  <a:pt x="190367" y="1664784"/>
                </a:cubicBezTo>
                <a:cubicBezTo>
                  <a:pt x="195965" y="1674768"/>
                  <a:pt x="199697" y="1682367"/>
                  <a:pt x="201563" y="1687580"/>
                </a:cubicBezTo>
                <a:cubicBezTo>
                  <a:pt x="212759" y="1713206"/>
                  <a:pt x="219523" y="1727157"/>
                  <a:pt x="221855" y="1729431"/>
                </a:cubicBezTo>
                <a:cubicBezTo>
                  <a:pt x="224186" y="1731703"/>
                  <a:pt x="229549" y="1737500"/>
                  <a:pt x="237943" y="1746816"/>
                </a:cubicBezTo>
                <a:cubicBezTo>
                  <a:pt x="239807" y="1746371"/>
                  <a:pt x="243071" y="1749836"/>
                  <a:pt x="247735" y="1757214"/>
                </a:cubicBezTo>
                <a:cubicBezTo>
                  <a:pt x="252399" y="1764590"/>
                  <a:pt x="257061" y="1770552"/>
                  <a:pt x="261725" y="1775100"/>
                </a:cubicBezTo>
                <a:cubicBezTo>
                  <a:pt x="264525" y="1785749"/>
                  <a:pt x="267326" y="1794985"/>
                  <a:pt x="270126" y="1802808"/>
                </a:cubicBezTo>
                <a:cubicBezTo>
                  <a:pt x="272926" y="1810629"/>
                  <a:pt x="275726" y="1819865"/>
                  <a:pt x="278527" y="1830516"/>
                </a:cubicBezTo>
                <a:cubicBezTo>
                  <a:pt x="279457" y="1824634"/>
                  <a:pt x="280620" y="1820112"/>
                  <a:pt x="282018" y="1816949"/>
                </a:cubicBezTo>
                <a:cubicBezTo>
                  <a:pt x="283414" y="1813785"/>
                  <a:pt x="284577" y="1809264"/>
                  <a:pt x="285507" y="1803382"/>
                </a:cubicBezTo>
                <a:cubicBezTo>
                  <a:pt x="294837" y="1823794"/>
                  <a:pt x="310699" y="1859626"/>
                  <a:pt x="333093" y="1910880"/>
                </a:cubicBezTo>
                <a:cubicBezTo>
                  <a:pt x="345225" y="1941942"/>
                  <a:pt x="352686" y="1951481"/>
                  <a:pt x="355477" y="1939496"/>
                </a:cubicBezTo>
                <a:cubicBezTo>
                  <a:pt x="357341" y="1939051"/>
                  <a:pt x="357807" y="1936111"/>
                  <a:pt x="356871" y="1930674"/>
                </a:cubicBezTo>
                <a:lnTo>
                  <a:pt x="370870" y="1969781"/>
                </a:lnTo>
                <a:cubicBezTo>
                  <a:pt x="375537" y="1979987"/>
                  <a:pt x="377869" y="1985090"/>
                  <a:pt x="377869" y="1985090"/>
                </a:cubicBezTo>
                <a:lnTo>
                  <a:pt x="380877" y="1987594"/>
                </a:lnTo>
                <a:lnTo>
                  <a:pt x="353080" y="1911814"/>
                </a:lnTo>
                <a:cubicBezTo>
                  <a:pt x="342348" y="1880418"/>
                  <a:pt x="330916" y="1852017"/>
                  <a:pt x="318787" y="1826613"/>
                </a:cubicBezTo>
                <a:cubicBezTo>
                  <a:pt x="307592" y="1806647"/>
                  <a:pt x="305258" y="1795884"/>
                  <a:pt x="311782" y="1794327"/>
                </a:cubicBezTo>
                <a:cubicBezTo>
                  <a:pt x="313646" y="1793882"/>
                  <a:pt x="314576" y="1788000"/>
                  <a:pt x="314570" y="1776681"/>
                </a:cubicBezTo>
                <a:cubicBezTo>
                  <a:pt x="313636" y="1771245"/>
                  <a:pt x="312235" y="1765920"/>
                  <a:pt x="310369" y="1760706"/>
                </a:cubicBezTo>
                <a:cubicBezTo>
                  <a:pt x="315966" y="1770689"/>
                  <a:pt x="321796" y="1780618"/>
                  <a:pt x="327860" y="1790490"/>
                </a:cubicBezTo>
                <a:cubicBezTo>
                  <a:pt x="333924" y="1800363"/>
                  <a:pt x="339754" y="1810291"/>
                  <a:pt x="345351" y="1820274"/>
                </a:cubicBezTo>
                <a:cubicBezTo>
                  <a:pt x="352812" y="1829812"/>
                  <a:pt x="354210" y="1826650"/>
                  <a:pt x="349541" y="1810784"/>
                </a:cubicBezTo>
                <a:cubicBezTo>
                  <a:pt x="337402" y="1762744"/>
                  <a:pt x="323400" y="1717978"/>
                  <a:pt x="307536" y="1676486"/>
                </a:cubicBezTo>
                <a:cubicBezTo>
                  <a:pt x="297271" y="1650637"/>
                  <a:pt x="286538" y="1620655"/>
                  <a:pt x="275338" y="1586540"/>
                </a:cubicBezTo>
                <a:cubicBezTo>
                  <a:pt x="264137" y="1552425"/>
                  <a:pt x="257600" y="1524271"/>
                  <a:pt x="255725" y="1502079"/>
                </a:cubicBezTo>
                <a:cubicBezTo>
                  <a:pt x="254792" y="1496643"/>
                  <a:pt x="253391" y="1491318"/>
                  <a:pt x="251524" y="1486103"/>
                </a:cubicBezTo>
                <a:cubicBezTo>
                  <a:pt x="249658" y="1480889"/>
                  <a:pt x="248258" y="1475564"/>
                  <a:pt x="247322" y="1470127"/>
                </a:cubicBezTo>
                <a:cubicBezTo>
                  <a:pt x="244522" y="1459476"/>
                  <a:pt x="242188" y="1451543"/>
                  <a:pt x="240321" y="1446328"/>
                </a:cubicBezTo>
                <a:cubicBezTo>
                  <a:pt x="238455" y="1441115"/>
                  <a:pt x="236121" y="1433182"/>
                  <a:pt x="233320" y="1422531"/>
                </a:cubicBezTo>
                <a:lnTo>
                  <a:pt x="238913" y="1421197"/>
                </a:lnTo>
                <a:cubicBezTo>
                  <a:pt x="246377" y="1436394"/>
                  <a:pt x="253840" y="1451593"/>
                  <a:pt x="261304" y="1466790"/>
                </a:cubicBezTo>
                <a:cubicBezTo>
                  <a:pt x="268767" y="1481988"/>
                  <a:pt x="276232" y="1497185"/>
                  <a:pt x="283696" y="1512384"/>
                </a:cubicBezTo>
                <a:cubicBezTo>
                  <a:pt x="289293" y="1522368"/>
                  <a:pt x="293025" y="1529967"/>
                  <a:pt x="294890" y="1535181"/>
                </a:cubicBezTo>
                <a:cubicBezTo>
                  <a:pt x="306087" y="1560807"/>
                  <a:pt x="312851" y="1574758"/>
                  <a:pt x="315183" y="1577031"/>
                </a:cubicBezTo>
                <a:cubicBezTo>
                  <a:pt x="317514" y="1579304"/>
                  <a:pt x="322877" y="1585100"/>
                  <a:pt x="331271" y="1594416"/>
                </a:cubicBezTo>
                <a:cubicBezTo>
                  <a:pt x="333135" y="1593972"/>
                  <a:pt x="336399" y="1597436"/>
                  <a:pt x="341063" y="1604814"/>
                </a:cubicBezTo>
                <a:cubicBezTo>
                  <a:pt x="345727" y="1612191"/>
                  <a:pt x="350390" y="1618152"/>
                  <a:pt x="355052" y="1622700"/>
                </a:cubicBezTo>
                <a:cubicBezTo>
                  <a:pt x="357853" y="1633350"/>
                  <a:pt x="360654" y="1642586"/>
                  <a:pt x="363454" y="1650408"/>
                </a:cubicBezTo>
                <a:cubicBezTo>
                  <a:pt x="366254" y="1658230"/>
                  <a:pt x="369054" y="1667466"/>
                  <a:pt x="371855" y="1678117"/>
                </a:cubicBezTo>
                <a:cubicBezTo>
                  <a:pt x="372785" y="1672235"/>
                  <a:pt x="373948" y="1667713"/>
                  <a:pt x="375346" y="1664549"/>
                </a:cubicBezTo>
                <a:cubicBezTo>
                  <a:pt x="376742" y="1661386"/>
                  <a:pt x="377905" y="1656864"/>
                  <a:pt x="378835" y="1650982"/>
                </a:cubicBezTo>
                <a:cubicBezTo>
                  <a:pt x="388165" y="1671394"/>
                  <a:pt x="404027" y="1707227"/>
                  <a:pt x="426421" y="1758481"/>
                </a:cubicBezTo>
                <a:cubicBezTo>
                  <a:pt x="438553" y="1789543"/>
                  <a:pt x="446014" y="1799082"/>
                  <a:pt x="448805" y="1787096"/>
                </a:cubicBezTo>
                <a:cubicBezTo>
                  <a:pt x="450669" y="1786652"/>
                  <a:pt x="451135" y="1783712"/>
                  <a:pt x="450199" y="1778274"/>
                </a:cubicBezTo>
                <a:lnTo>
                  <a:pt x="464200" y="1817381"/>
                </a:lnTo>
                <a:cubicBezTo>
                  <a:pt x="468865" y="1827587"/>
                  <a:pt x="471197" y="1832690"/>
                  <a:pt x="471197" y="1832690"/>
                </a:cubicBezTo>
                <a:cubicBezTo>
                  <a:pt x="482386" y="1841339"/>
                  <a:pt x="490313" y="1847938"/>
                  <a:pt x="494976" y="1852485"/>
                </a:cubicBezTo>
                <a:cubicBezTo>
                  <a:pt x="498705" y="1857253"/>
                  <a:pt x="501037" y="1859527"/>
                  <a:pt x="501969" y="1859305"/>
                </a:cubicBezTo>
                <a:cubicBezTo>
                  <a:pt x="502901" y="1859082"/>
                  <a:pt x="504767" y="1861467"/>
                  <a:pt x="507565" y="1866459"/>
                </a:cubicBezTo>
                <a:cubicBezTo>
                  <a:pt x="518760" y="1886427"/>
                  <a:pt x="528088" y="1901179"/>
                  <a:pt x="535549" y="1910718"/>
                </a:cubicBezTo>
                <a:cubicBezTo>
                  <a:pt x="543010" y="1920257"/>
                  <a:pt x="550937" y="1929685"/>
                  <a:pt x="559332" y="1939002"/>
                </a:cubicBezTo>
                <a:cubicBezTo>
                  <a:pt x="573322" y="1958302"/>
                  <a:pt x="584050" y="1976966"/>
                  <a:pt x="591515" y="1994993"/>
                </a:cubicBezTo>
                <a:cubicBezTo>
                  <a:pt x="598980" y="2013021"/>
                  <a:pt x="608780" y="2040396"/>
                  <a:pt x="620914" y="2077118"/>
                </a:cubicBezTo>
                <a:cubicBezTo>
                  <a:pt x="642380" y="2139911"/>
                  <a:pt x="663148" y="2201458"/>
                  <a:pt x="683214" y="2261756"/>
                </a:cubicBezTo>
                <a:cubicBezTo>
                  <a:pt x="703282" y="2322054"/>
                  <a:pt x="724047" y="2380769"/>
                  <a:pt x="745513" y="2437904"/>
                </a:cubicBezTo>
                <a:lnTo>
                  <a:pt x="788364" y="2559296"/>
                </a:lnTo>
                <a:lnTo>
                  <a:pt x="737592" y="2362803"/>
                </a:lnTo>
                <a:cubicBezTo>
                  <a:pt x="727241" y="2325727"/>
                  <a:pt x="717496" y="2289932"/>
                  <a:pt x="708357" y="2255415"/>
                </a:cubicBezTo>
                <a:cubicBezTo>
                  <a:pt x="699219" y="2220900"/>
                  <a:pt x="689473" y="2185104"/>
                  <a:pt x="679121" y="2148028"/>
                </a:cubicBezTo>
                <a:cubicBezTo>
                  <a:pt x="676163" y="2137435"/>
                  <a:pt x="673473" y="2129578"/>
                  <a:pt x="671046" y="2124458"/>
                </a:cubicBezTo>
                <a:cubicBezTo>
                  <a:pt x="667142" y="2114041"/>
                  <a:pt x="662632" y="2102344"/>
                  <a:pt x="657514" y="2089367"/>
                </a:cubicBezTo>
                <a:cubicBezTo>
                  <a:pt x="652397" y="2076390"/>
                  <a:pt x="648360" y="2064605"/>
                  <a:pt x="645402" y="2054012"/>
                </a:cubicBezTo>
                <a:cubicBezTo>
                  <a:pt x="640433" y="2032649"/>
                  <a:pt x="635835" y="2012611"/>
                  <a:pt x="631606" y="1993897"/>
                </a:cubicBezTo>
                <a:cubicBezTo>
                  <a:pt x="627377" y="1975183"/>
                  <a:pt x="622039" y="1952497"/>
                  <a:pt x="615591" y="1925837"/>
                </a:cubicBezTo>
                <a:cubicBezTo>
                  <a:pt x="612633" y="1915244"/>
                  <a:pt x="611259" y="1908535"/>
                  <a:pt x="611466" y="1905711"/>
                </a:cubicBezTo>
                <a:cubicBezTo>
                  <a:pt x="611673" y="1902885"/>
                  <a:pt x="610298" y="1896177"/>
                  <a:pt x="607341" y="1885584"/>
                </a:cubicBezTo>
                <a:cubicBezTo>
                  <a:pt x="599000" y="1859278"/>
                  <a:pt x="590630" y="1830191"/>
                  <a:pt x="582230" y="1798324"/>
                </a:cubicBezTo>
                <a:cubicBezTo>
                  <a:pt x="573831" y="1766457"/>
                  <a:pt x="564514" y="1737546"/>
                  <a:pt x="554280" y="1711592"/>
                </a:cubicBezTo>
                <a:cubicBezTo>
                  <a:pt x="544577" y="1691111"/>
                  <a:pt x="543040" y="1680253"/>
                  <a:pt x="549667" y="1679020"/>
                </a:cubicBezTo>
                <a:cubicBezTo>
                  <a:pt x="551561" y="1678667"/>
                  <a:pt x="552921" y="1672841"/>
                  <a:pt x="553752" y="1661543"/>
                </a:cubicBezTo>
                <a:cubicBezTo>
                  <a:pt x="553219" y="1656071"/>
                  <a:pt x="552215" y="1650687"/>
                  <a:pt x="550735" y="1645390"/>
                </a:cubicBezTo>
                <a:cubicBezTo>
                  <a:pt x="555586" y="1655630"/>
                  <a:pt x="560674" y="1665827"/>
                  <a:pt x="565998" y="1675980"/>
                </a:cubicBezTo>
                <a:cubicBezTo>
                  <a:pt x="571324" y="1686132"/>
                  <a:pt x="576411" y="1696329"/>
                  <a:pt x="581263" y="1706570"/>
                </a:cubicBezTo>
                <a:cubicBezTo>
                  <a:pt x="588006" y="1716457"/>
                  <a:pt x="589634" y="1713369"/>
                  <a:pt x="586145" y="1697302"/>
                </a:cubicBezTo>
                <a:cubicBezTo>
                  <a:pt x="577569" y="1648753"/>
                  <a:pt x="566892" y="1603380"/>
                  <a:pt x="554115" y="1561183"/>
                </a:cubicBezTo>
                <a:cubicBezTo>
                  <a:pt x="545775" y="1534877"/>
                  <a:pt x="537272" y="1504421"/>
                  <a:pt x="528606" y="1469818"/>
                </a:cubicBezTo>
                <a:cubicBezTo>
                  <a:pt x="519942" y="1435215"/>
                  <a:pt x="515491" y="1406790"/>
                  <a:pt x="515256" y="1384546"/>
                </a:cubicBezTo>
                <a:cubicBezTo>
                  <a:pt x="514724" y="1379074"/>
                  <a:pt x="513719" y="1373690"/>
                  <a:pt x="512240" y="1368393"/>
                </a:cubicBezTo>
                <a:cubicBezTo>
                  <a:pt x="510761" y="1363097"/>
                  <a:pt x="509756" y="1357713"/>
                  <a:pt x="509224" y="1352239"/>
                </a:cubicBezTo>
                <a:cubicBezTo>
                  <a:pt x="507213" y="1341470"/>
                  <a:pt x="505469" y="1333437"/>
                  <a:pt x="503989" y="1328140"/>
                </a:cubicBezTo>
                <a:cubicBezTo>
                  <a:pt x="502511" y="1322844"/>
                  <a:pt x="500765" y="1314811"/>
                  <a:pt x="498754" y="1304042"/>
                </a:cubicBezTo>
                <a:lnTo>
                  <a:pt x="504435" y="1302984"/>
                </a:lnTo>
                <a:cubicBezTo>
                  <a:pt x="510766" y="1318521"/>
                  <a:pt x="517095" y="1334059"/>
                  <a:pt x="523425" y="1349596"/>
                </a:cubicBezTo>
                <a:cubicBezTo>
                  <a:pt x="529755" y="1365133"/>
                  <a:pt x="536084" y="1380670"/>
                  <a:pt x="542415" y="1396208"/>
                </a:cubicBezTo>
                <a:cubicBezTo>
                  <a:pt x="547266" y="1406448"/>
                  <a:pt x="550431" y="1414217"/>
                  <a:pt x="551910" y="1419513"/>
                </a:cubicBezTo>
                <a:cubicBezTo>
                  <a:pt x="561197" y="1445643"/>
                  <a:pt x="566921" y="1459900"/>
                  <a:pt x="569081" y="1462285"/>
                </a:cubicBezTo>
                <a:cubicBezTo>
                  <a:pt x="571239" y="1464668"/>
                  <a:pt x="576166" y="1470717"/>
                  <a:pt x="583857" y="1480429"/>
                </a:cubicBezTo>
                <a:cubicBezTo>
                  <a:pt x="585750" y="1480077"/>
                  <a:pt x="588753" y="1483696"/>
                  <a:pt x="592865" y="1491289"/>
                </a:cubicBezTo>
                <a:cubicBezTo>
                  <a:pt x="596977" y="1498881"/>
                  <a:pt x="601192" y="1505061"/>
                  <a:pt x="605511" y="1509830"/>
                </a:cubicBezTo>
                <a:cubicBezTo>
                  <a:pt x="607522" y="1520598"/>
                  <a:pt x="609637" y="1529955"/>
                  <a:pt x="611855" y="1537901"/>
                </a:cubicBezTo>
                <a:cubicBezTo>
                  <a:pt x="614073" y="1545845"/>
                  <a:pt x="616187" y="1555202"/>
                  <a:pt x="618198" y="1565972"/>
                </a:cubicBezTo>
                <a:cubicBezTo>
                  <a:pt x="619559" y="1560146"/>
                  <a:pt x="621054" y="1555690"/>
                  <a:pt x="622682" y="1552601"/>
                </a:cubicBezTo>
                <a:cubicBezTo>
                  <a:pt x="624309" y="1549511"/>
                  <a:pt x="625804" y="1545055"/>
                  <a:pt x="627165" y="1539229"/>
                </a:cubicBezTo>
                <a:cubicBezTo>
                  <a:pt x="634974" y="1560063"/>
                  <a:pt x="648166" y="1596611"/>
                  <a:pt x="666741" y="1648872"/>
                </a:cubicBezTo>
                <a:cubicBezTo>
                  <a:pt x="676560" y="1680474"/>
                  <a:pt x="683305" y="1690362"/>
                  <a:pt x="686976" y="1678535"/>
                </a:cubicBezTo>
                <a:cubicBezTo>
                  <a:pt x="688868" y="1678183"/>
                  <a:pt x="689550" y="1675272"/>
                  <a:pt x="689017" y="1669798"/>
                </a:cubicBezTo>
                <a:lnTo>
                  <a:pt x="700108" y="1709522"/>
                </a:lnTo>
                <a:cubicBezTo>
                  <a:pt x="704012" y="1719939"/>
                  <a:pt x="705965" y="1725147"/>
                  <a:pt x="705965" y="1725147"/>
                </a:cubicBezTo>
                <a:cubicBezTo>
                  <a:pt x="716497" y="1734331"/>
                  <a:pt x="723922" y="1741307"/>
                  <a:pt x="728241" y="1746075"/>
                </a:cubicBezTo>
                <a:cubicBezTo>
                  <a:pt x="731613" y="1751018"/>
                  <a:pt x="733773" y="1753402"/>
                  <a:pt x="734720" y="1753226"/>
                </a:cubicBezTo>
                <a:cubicBezTo>
                  <a:pt x="735667" y="1753050"/>
                  <a:pt x="737353" y="1755522"/>
                  <a:pt x="739778" y="1760642"/>
                </a:cubicBezTo>
                <a:cubicBezTo>
                  <a:pt x="749481" y="1781124"/>
                  <a:pt x="757704" y="1796308"/>
                  <a:pt x="764449" y="1806197"/>
                </a:cubicBezTo>
                <a:cubicBezTo>
                  <a:pt x="771194" y="1816084"/>
                  <a:pt x="778412" y="1825885"/>
                  <a:pt x="786103" y="1835597"/>
                </a:cubicBezTo>
                <a:cubicBezTo>
                  <a:pt x="798646" y="1855550"/>
                  <a:pt x="807978" y="1874707"/>
                  <a:pt x="814102" y="1893069"/>
                </a:cubicBezTo>
                <a:cubicBezTo>
                  <a:pt x="820224" y="1911430"/>
                  <a:pt x="827987" y="1939237"/>
                  <a:pt x="837393" y="1976489"/>
                </a:cubicBezTo>
                <a:lnTo>
                  <a:pt x="867968" y="2094420"/>
                </a:lnTo>
                <a:lnTo>
                  <a:pt x="839871" y="1829903"/>
                </a:lnTo>
                <a:lnTo>
                  <a:pt x="838421" y="1830016"/>
                </a:lnTo>
                <a:lnTo>
                  <a:pt x="836526" y="1813793"/>
                </a:lnTo>
                <a:cubicBezTo>
                  <a:pt x="836152" y="1835651"/>
                  <a:pt x="835928" y="1862953"/>
                  <a:pt x="835852" y="1895702"/>
                </a:cubicBezTo>
                <a:cubicBezTo>
                  <a:pt x="831133" y="1846956"/>
                  <a:pt x="826014" y="1796877"/>
                  <a:pt x="820496" y="1745464"/>
                </a:cubicBezTo>
                <a:cubicBezTo>
                  <a:pt x="814977" y="1694051"/>
                  <a:pt x="809858" y="1643971"/>
                  <a:pt x="805139" y="1595225"/>
                </a:cubicBezTo>
                <a:cubicBezTo>
                  <a:pt x="799789" y="1541072"/>
                  <a:pt x="794270" y="1489659"/>
                  <a:pt x="788585" y="1440988"/>
                </a:cubicBezTo>
                <a:cubicBezTo>
                  <a:pt x="782898" y="1392317"/>
                  <a:pt x="777695" y="1343608"/>
                  <a:pt x="772976" y="1294862"/>
                </a:cubicBezTo>
                <a:lnTo>
                  <a:pt x="751740" y="1075504"/>
                </a:lnTo>
                <a:cubicBezTo>
                  <a:pt x="747318" y="1037649"/>
                  <a:pt x="743295" y="1001127"/>
                  <a:pt x="739672" y="965937"/>
                </a:cubicBezTo>
                <a:cubicBezTo>
                  <a:pt x="736049" y="930749"/>
                  <a:pt x="732025" y="894226"/>
                  <a:pt x="727604" y="856371"/>
                </a:cubicBezTo>
                <a:cubicBezTo>
                  <a:pt x="726340" y="845555"/>
                  <a:pt x="724908" y="837481"/>
                  <a:pt x="723310" y="832149"/>
                </a:cubicBezTo>
                <a:cubicBezTo>
                  <a:pt x="721081" y="821408"/>
                  <a:pt x="718451" y="809334"/>
                  <a:pt x="715421" y="795927"/>
                </a:cubicBezTo>
                <a:cubicBezTo>
                  <a:pt x="712391" y="782521"/>
                  <a:pt x="710245" y="770409"/>
                  <a:pt x="708983" y="759594"/>
                </a:cubicBezTo>
                <a:cubicBezTo>
                  <a:pt x="707421" y="737887"/>
                  <a:pt x="706019" y="717531"/>
                  <a:pt x="704774" y="698529"/>
                </a:cubicBezTo>
                <a:cubicBezTo>
                  <a:pt x="703530" y="679526"/>
                  <a:pt x="701811" y="656468"/>
                  <a:pt x="699619" y="629352"/>
                </a:cubicBezTo>
                <a:cubicBezTo>
                  <a:pt x="698356" y="618536"/>
                  <a:pt x="698050" y="611739"/>
                  <a:pt x="698700" y="608960"/>
                </a:cubicBezTo>
                <a:cubicBezTo>
                  <a:pt x="699351" y="606180"/>
                  <a:pt x="699045" y="599383"/>
                  <a:pt x="697781" y="588567"/>
                </a:cubicBezTo>
                <a:cubicBezTo>
                  <a:pt x="693656" y="561603"/>
                  <a:pt x="689940" y="531879"/>
                  <a:pt x="686632" y="499393"/>
                </a:cubicBezTo>
                <a:cubicBezTo>
                  <a:pt x="683325" y="466909"/>
                  <a:pt x="678642" y="437260"/>
                  <a:pt x="672583" y="410447"/>
                </a:cubicBezTo>
                <a:cubicBezTo>
                  <a:pt x="666189" y="389116"/>
                  <a:pt x="666376" y="378187"/>
                  <a:pt x="673143" y="377660"/>
                </a:cubicBezTo>
                <a:cubicBezTo>
                  <a:pt x="675076" y="377510"/>
                  <a:pt x="677344" y="371875"/>
                  <a:pt x="679947" y="360758"/>
                </a:cubicBezTo>
                <a:cubicBezTo>
                  <a:pt x="680282" y="355275"/>
                  <a:pt x="680134" y="349831"/>
                  <a:pt x="679502" y="344422"/>
                </a:cubicBezTo>
                <a:cubicBezTo>
                  <a:pt x="682699" y="355087"/>
                  <a:pt x="686138" y="365734"/>
                  <a:pt x="689817" y="376362"/>
                </a:cubicBezTo>
                <a:cubicBezTo>
                  <a:pt x="693498" y="386989"/>
                  <a:pt x="696937" y="397636"/>
                  <a:pt x="700133" y="408301"/>
                </a:cubicBezTo>
                <a:cubicBezTo>
                  <a:pt x="705263" y="418815"/>
                  <a:pt x="707363" y="415924"/>
                  <a:pt x="706435" y="399624"/>
                </a:cubicBezTo>
                <a:cubicBezTo>
                  <a:pt x="705583" y="350576"/>
                  <a:pt x="702147" y="304459"/>
                  <a:pt x="696126" y="261271"/>
                </a:cubicBezTo>
                <a:cubicBezTo>
                  <a:pt x="692000" y="234307"/>
                  <a:pt x="688367" y="203211"/>
                  <a:pt x="685228" y="167985"/>
                </a:cubicBezTo>
                <a:cubicBezTo>
                  <a:pt x="682088" y="132759"/>
                  <a:pt x="682155" y="104103"/>
                  <a:pt x="685426" y="82020"/>
                </a:cubicBezTo>
                <a:cubicBezTo>
                  <a:pt x="685762" y="76537"/>
                  <a:pt x="685614" y="71092"/>
                  <a:pt x="684982" y="65684"/>
                </a:cubicBezTo>
                <a:cubicBezTo>
                  <a:pt x="684351" y="60276"/>
                  <a:pt x="684202" y="54831"/>
                  <a:pt x="684536" y="49348"/>
                </a:cubicBezTo>
                <a:cubicBezTo>
                  <a:pt x="684240" y="38456"/>
                  <a:pt x="683775" y="30307"/>
                  <a:pt x="683143" y="24899"/>
                </a:cubicBezTo>
                <a:cubicBezTo>
                  <a:pt x="682513" y="19491"/>
                  <a:pt x="682047" y="11342"/>
                  <a:pt x="681751" y="4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308431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6180" y="1894882"/>
            <a:ext cx="2829821" cy="3358323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92081" y="1894882"/>
            <a:ext cx="2829821" cy="3358323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8651" y="5541237"/>
            <a:ext cx="3382128" cy="9588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289426" y="5541237"/>
            <a:ext cx="3225924" cy="95884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9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3568" y="1892831"/>
            <a:ext cx="2263510" cy="2686247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67705" y="1892831"/>
            <a:ext cx="2263510" cy="2686247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51841" y="1892831"/>
            <a:ext cx="2263510" cy="2686247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8650" y="4773149"/>
            <a:ext cx="2318428" cy="1412776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440246" y="4773149"/>
            <a:ext cx="2318428" cy="1412776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51841" y="4773149"/>
            <a:ext cx="2318428" cy="1412776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92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27602" y="3311127"/>
            <a:ext cx="4480166" cy="1612832"/>
            <a:chOff x="170134" y="3311127"/>
            <a:chExt cx="5973555" cy="1612832"/>
          </a:xfrm>
        </p:grpSpPr>
        <p:sp>
          <p:nvSpPr>
            <p:cNvPr id="9" name="Oval 8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73751" y="886891"/>
            <a:ext cx="1889253" cy="5971111"/>
          </a:xfrm>
          <a:custGeom>
            <a:avLst/>
            <a:gdLst>
              <a:gd name="connsiteX0" fmla="*/ 1641225 w 2519004"/>
              <a:gd name="connsiteY0" fmla="*/ 0 h 5971110"/>
              <a:gd name="connsiteX1" fmla="*/ 2519004 w 2519004"/>
              <a:gd name="connsiteY1" fmla="*/ 0 h 5971110"/>
              <a:gd name="connsiteX2" fmla="*/ 2519004 w 2519004"/>
              <a:gd name="connsiteY2" fmla="*/ 5971110 h 5971110"/>
              <a:gd name="connsiteX3" fmla="*/ 1028993 w 2519004"/>
              <a:gd name="connsiteY3" fmla="*/ 5971110 h 5971110"/>
              <a:gd name="connsiteX4" fmla="*/ 1028993 w 2519004"/>
              <a:gd name="connsiteY4" fmla="*/ 2769799 h 5971110"/>
              <a:gd name="connsiteX5" fmla="*/ 995800 w 2519004"/>
              <a:gd name="connsiteY5" fmla="*/ 1936277 h 5971110"/>
              <a:gd name="connsiteX6" fmla="*/ 813236 w 2519004"/>
              <a:gd name="connsiteY6" fmla="*/ 1724209 h 5971110"/>
              <a:gd name="connsiteX7" fmla="*/ 147526 w 2519004"/>
              <a:gd name="connsiteY7" fmla="*/ 1652290 h 5971110"/>
              <a:gd name="connsiteX8" fmla="*/ 0 w 2519004"/>
              <a:gd name="connsiteY8" fmla="*/ 1652290 h 5971110"/>
              <a:gd name="connsiteX9" fmla="*/ 0 w 2519004"/>
              <a:gd name="connsiteY9" fmla="*/ 956152 h 5971110"/>
              <a:gd name="connsiteX10" fmla="*/ 1641225 w 2519004"/>
              <a:gd name="connsiteY10" fmla="*/ 0 h 597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004" h="5971110">
                <a:moveTo>
                  <a:pt x="1641225" y="0"/>
                </a:moveTo>
                <a:lnTo>
                  <a:pt x="2519004" y="0"/>
                </a:lnTo>
                <a:lnTo>
                  <a:pt x="2519004" y="5971110"/>
                </a:lnTo>
                <a:lnTo>
                  <a:pt x="1028993" y="5971110"/>
                </a:lnTo>
                <a:lnTo>
                  <a:pt x="1028993" y="2769799"/>
                </a:lnTo>
                <a:cubicBezTo>
                  <a:pt x="1028993" y="2307551"/>
                  <a:pt x="1017929" y="2029710"/>
                  <a:pt x="995800" y="1936277"/>
                </a:cubicBezTo>
                <a:cubicBezTo>
                  <a:pt x="973671" y="1842844"/>
                  <a:pt x="912816" y="1772155"/>
                  <a:pt x="813236" y="1724209"/>
                </a:cubicBezTo>
                <a:cubicBezTo>
                  <a:pt x="713656" y="1676263"/>
                  <a:pt x="491753" y="1652290"/>
                  <a:pt x="147526" y="1652290"/>
                </a:cubicBezTo>
                <a:lnTo>
                  <a:pt x="0" y="1652290"/>
                </a:lnTo>
                <a:lnTo>
                  <a:pt x="0" y="956152"/>
                </a:lnTo>
                <a:cubicBezTo>
                  <a:pt x="720418" y="801097"/>
                  <a:pt x="1267493" y="482379"/>
                  <a:pt x="16412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5122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4C7E-98DA-482C-965C-ED3186913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48314" y="718946"/>
            <a:ext cx="2558652" cy="6085443"/>
          </a:xfrm>
          <a:custGeom>
            <a:avLst/>
            <a:gdLst>
              <a:gd name="connsiteX0" fmla="*/ 1611721 w 3411536"/>
              <a:gd name="connsiteY0" fmla="*/ 0 h 6085442"/>
              <a:gd name="connsiteX1" fmla="*/ 2956050 w 3411536"/>
              <a:gd name="connsiteY1" fmla="*/ 440733 h 6085442"/>
              <a:gd name="connsiteX2" fmla="*/ 3411536 w 3411536"/>
              <a:gd name="connsiteY2" fmla="*/ 1556398 h 6085442"/>
              <a:gd name="connsiteX3" fmla="*/ 3155181 w 3411536"/>
              <a:gd name="connsiteY3" fmla="*/ 2640713 h 6085442"/>
              <a:gd name="connsiteX4" fmla="*/ 1644798 w 3411536"/>
              <a:gd name="connsiteY4" fmla="*/ 5067514 h 6085442"/>
              <a:gd name="connsiteX5" fmla="*/ 3278763 w 3411536"/>
              <a:gd name="connsiteY5" fmla="*/ 5067514 h 6085442"/>
              <a:gd name="connsiteX6" fmla="*/ 3278763 w 3411536"/>
              <a:gd name="connsiteY6" fmla="*/ 6085442 h 6085442"/>
              <a:gd name="connsiteX7" fmla="*/ 0 w 3411536"/>
              <a:gd name="connsiteY7" fmla="*/ 6085442 h 6085442"/>
              <a:gd name="connsiteX8" fmla="*/ 922 w 3411536"/>
              <a:gd name="connsiteY8" fmla="*/ 5233480 h 6085442"/>
              <a:gd name="connsiteX9" fmla="*/ 1732507 w 3411536"/>
              <a:gd name="connsiteY9" fmla="*/ 2284807 h 6085442"/>
              <a:gd name="connsiteX10" fmla="*/ 2007274 w 3411536"/>
              <a:gd name="connsiteY10" fmla="*/ 1401495 h 6085442"/>
              <a:gd name="connsiteX11" fmla="*/ 1924176 w 3411536"/>
              <a:gd name="connsiteY11" fmla="*/ 1038213 h 6085442"/>
              <a:gd name="connsiteX12" fmla="*/ 1671192 w 3411536"/>
              <a:gd name="connsiteY12" fmla="*/ 918348 h 6085442"/>
              <a:gd name="connsiteX13" fmla="*/ 1418208 w 3411536"/>
              <a:gd name="connsiteY13" fmla="*/ 1051121 h 6085442"/>
              <a:gd name="connsiteX14" fmla="*/ 1335109 w 3411536"/>
              <a:gd name="connsiteY14" fmla="*/ 1578526 h 6085442"/>
              <a:gd name="connsiteX15" fmla="*/ 1335109 w 3411536"/>
              <a:gd name="connsiteY15" fmla="*/ 2146501 h 6085442"/>
              <a:gd name="connsiteX16" fmla="*/ 0 w 3411536"/>
              <a:gd name="connsiteY16" fmla="*/ 2146501 h 6085442"/>
              <a:gd name="connsiteX17" fmla="*/ 0 w 3411536"/>
              <a:gd name="connsiteY17" fmla="*/ 1928900 h 6085442"/>
              <a:gd name="connsiteX18" fmla="*/ 51634 w 3411536"/>
              <a:gd name="connsiteY18" fmla="*/ 1137793 h 6085442"/>
              <a:gd name="connsiteX19" fmla="*/ 306116 w 3411536"/>
              <a:gd name="connsiteY19" fmla="*/ 567974 h 6085442"/>
              <a:gd name="connsiteX20" fmla="*/ 833521 w 3411536"/>
              <a:gd name="connsiteY20" fmla="*/ 143837 h 6085442"/>
              <a:gd name="connsiteX21" fmla="*/ 1611721 w 3411536"/>
              <a:gd name="connsiteY21" fmla="*/ 0 h 608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11536" h="6085442">
                <a:moveTo>
                  <a:pt x="1611721" y="0"/>
                </a:moveTo>
                <a:cubicBezTo>
                  <a:pt x="2204283" y="0"/>
                  <a:pt x="2652393" y="146911"/>
                  <a:pt x="2956050" y="440733"/>
                </a:cubicBezTo>
                <a:cubicBezTo>
                  <a:pt x="3259707" y="734555"/>
                  <a:pt x="3411536" y="1106444"/>
                  <a:pt x="3411536" y="1556398"/>
                </a:cubicBezTo>
                <a:cubicBezTo>
                  <a:pt x="3411536" y="1898166"/>
                  <a:pt x="3326085" y="2259604"/>
                  <a:pt x="3155181" y="2640713"/>
                </a:cubicBezTo>
                <a:cubicBezTo>
                  <a:pt x="2984278" y="3021821"/>
                  <a:pt x="2480817" y="3830755"/>
                  <a:pt x="1644798" y="5067514"/>
                </a:cubicBezTo>
                <a:lnTo>
                  <a:pt x="3278763" y="5067514"/>
                </a:lnTo>
                <a:lnTo>
                  <a:pt x="3278763" y="6085442"/>
                </a:lnTo>
                <a:lnTo>
                  <a:pt x="0" y="6085442"/>
                </a:lnTo>
                <a:lnTo>
                  <a:pt x="922" y="5233480"/>
                </a:lnTo>
                <a:cubicBezTo>
                  <a:pt x="972134" y="3645118"/>
                  <a:pt x="1549329" y="2662227"/>
                  <a:pt x="1732507" y="2284807"/>
                </a:cubicBezTo>
                <a:cubicBezTo>
                  <a:pt x="1915685" y="1907386"/>
                  <a:pt x="2007274" y="1612950"/>
                  <a:pt x="2007274" y="1401495"/>
                </a:cubicBezTo>
                <a:cubicBezTo>
                  <a:pt x="2007274" y="1239217"/>
                  <a:pt x="1979574" y="1118123"/>
                  <a:pt x="1924176" y="1038213"/>
                </a:cubicBezTo>
                <a:cubicBezTo>
                  <a:pt x="1868777" y="958303"/>
                  <a:pt x="1784449" y="918348"/>
                  <a:pt x="1671192" y="918348"/>
                </a:cubicBezTo>
                <a:cubicBezTo>
                  <a:pt x="1557935" y="918348"/>
                  <a:pt x="1473607" y="962606"/>
                  <a:pt x="1418208" y="1051121"/>
                </a:cubicBezTo>
                <a:cubicBezTo>
                  <a:pt x="1362809" y="1139637"/>
                  <a:pt x="1335109" y="1315438"/>
                  <a:pt x="1335109" y="1578526"/>
                </a:cubicBezTo>
                <a:lnTo>
                  <a:pt x="1335109" y="2146501"/>
                </a:lnTo>
                <a:lnTo>
                  <a:pt x="0" y="2146501"/>
                </a:lnTo>
                <a:lnTo>
                  <a:pt x="0" y="1928900"/>
                </a:lnTo>
                <a:cubicBezTo>
                  <a:pt x="0" y="1594509"/>
                  <a:pt x="17212" y="1330806"/>
                  <a:pt x="51634" y="1137793"/>
                </a:cubicBezTo>
                <a:cubicBezTo>
                  <a:pt x="86057" y="944780"/>
                  <a:pt x="170884" y="754840"/>
                  <a:pt x="306116" y="567974"/>
                </a:cubicBezTo>
                <a:cubicBezTo>
                  <a:pt x="441348" y="381108"/>
                  <a:pt x="617150" y="239729"/>
                  <a:pt x="833521" y="143837"/>
                </a:cubicBezTo>
                <a:cubicBezTo>
                  <a:pt x="1049893" y="47946"/>
                  <a:pt x="1309292" y="0"/>
                  <a:pt x="161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7602" y="3311127"/>
            <a:ext cx="4480166" cy="1612832"/>
            <a:chOff x="170134" y="3311127"/>
            <a:chExt cx="5973555" cy="1612832"/>
          </a:xfrm>
        </p:grpSpPr>
        <p:sp>
          <p:nvSpPr>
            <p:cNvPr id="7" name="Oval 6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1919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64912" y="715259"/>
            <a:ext cx="2636103" cy="6142743"/>
          </a:xfrm>
          <a:custGeom>
            <a:avLst/>
            <a:gdLst>
              <a:gd name="connsiteX0" fmla="*/ 1633849 w 3514804"/>
              <a:gd name="connsiteY0" fmla="*/ 0 h 6142742"/>
              <a:gd name="connsiteX1" fmla="*/ 3079603 w 3514804"/>
              <a:gd name="connsiteY1" fmla="*/ 416472 h 6142742"/>
              <a:gd name="connsiteX2" fmla="*/ 3459482 w 3514804"/>
              <a:gd name="connsiteY2" fmla="*/ 1573743 h 6142742"/>
              <a:gd name="connsiteX3" fmla="*/ 3323020 w 3514804"/>
              <a:gd name="connsiteY3" fmla="*/ 2297974 h 6142742"/>
              <a:gd name="connsiteX4" fmla="*/ 2843561 w 3514804"/>
              <a:gd name="connsiteY4" fmla="*/ 2705255 h 6142742"/>
              <a:gd name="connsiteX5" fmla="*/ 3348837 w 3514804"/>
              <a:gd name="connsiteY5" fmla="*/ 3079804 h 6142742"/>
              <a:gd name="connsiteX6" fmla="*/ 3514804 w 3514804"/>
              <a:gd name="connsiteY6" fmla="*/ 4299399 h 6142742"/>
              <a:gd name="connsiteX7" fmla="*/ 3352526 w 3514804"/>
              <a:gd name="connsiteY7" fmla="*/ 5404547 h 6142742"/>
              <a:gd name="connsiteX8" fmla="*/ 2791927 w 3514804"/>
              <a:gd name="connsiteY8" fmla="*/ 6002344 h 6142742"/>
              <a:gd name="connsiteX9" fmla="*/ 2578706 w 3514804"/>
              <a:gd name="connsiteY9" fmla="*/ 6091947 h 6142742"/>
              <a:gd name="connsiteX10" fmla="*/ 2387164 w 3514804"/>
              <a:gd name="connsiteY10" fmla="*/ 6142742 h 6142742"/>
              <a:gd name="connsiteX11" fmla="*/ 1118442 w 3514804"/>
              <a:gd name="connsiteY11" fmla="*/ 6142742 h 6142742"/>
              <a:gd name="connsiteX12" fmla="*/ 1004012 w 3514804"/>
              <a:gd name="connsiteY12" fmla="*/ 6114227 h 6142742"/>
              <a:gd name="connsiteX13" fmla="*/ 658334 w 3514804"/>
              <a:gd name="connsiteY13" fmla="*/ 5969265 h 6142742"/>
              <a:gd name="connsiteX14" fmla="*/ 127241 w 3514804"/>
              <a:gd name="connsiteY14" fmla="*/ 5386538 h 6142742"/>
              <a:gd name="connsiteX15" fmla="*/ 0 w 3514804"/>
              <a:gd name="connsiteY15" fmla="*/ 4189734 h 6142742"/>
              <a:gd name="connsiteX16" fmla="*/ 0 w 3514804"/>
              <a:gd name="connsiteY16" fmla="*/ 3717652 h 6142742"/>
              <a:gd name="connsiteX17" fmla="*/ 1490011 w 3514804"/>
              <a:gd name="connsiteY17" fmla="*/ 3717652 h 6142742"/>
              <a:gd name="connsiteX18" fmla="*/ 1490011 w 3514804"/>
              <a:gd name="connsiteY18" fmla="*/ 4687634 h 6142742"/>
              <a:gd name="connsiteX19" fmla="*/ 1536113 w 3514804"/>
              <a:gd name="connsiteY19" fmla="*/ 5180002 h 6142742"/>
              <a:gd name="connsiteX20" fmla="*/ 1740805 w 3514804"/>
              <a:gd name="connsiteY20" fmla="*/ 5285114 h 6142742"/>
              <a:gd name="connsiteX21" fmla="*/ 1969470 w 3514804"/>
              <a:gd name="connsiteY21" fmla="*/ 5152341 h 6142742"/>
              <a:gd name="connsiteX22" fmla="*/ 2024793 w 3514804"/>
              <a:gd name="connsiteY22" fmla="*/ 4458969 h 6142742"/>
              <a:gd name="connsiteX23" fmla="*/ 2024793 w 3514804"/>
              <a:gd name="connsiteY23" fmla="*/ 4045897 h 6142742"/>
              <a:gd name="connsiteX24" fmla="*/ 1947342 w 3514804"/>
              <a:gd name="connsiteY24" fmla="*/ 3544309 h 6142742"/>
              <a:gd name="connsiteX25" fmla="*/ 1718677 w 3514804"/>
              <a:gd name="connsiteY25" fmla="*/ 3335928 h 6142742"/>
              <a:gd name="connsiteX26" fmla="*/ 1132261 w 3514804"/>
              <a:gd name="connsiteY26" fmla="*/ 3278762 h 6142742"/>
              <a:gd name="connsiteX27" fmla="*/ 1132261 w 3514804"/>
              <a:gd name="connsiteY27" fmla="*/ 2412048 h 6142742"/>
              <a:gd name="connsiteX28" fmla="*/ 1788751 w 3514804"/>
              <a:gd name="connsiteY28" fmla="*/ 2371478 h 6142742"/>
              <a:gd name="connsiteX29" fmla="*/ 1969470 w 3514804"/>
              <a:gd name="connsiteY29" fmla="*/ 2194447 h 6142742"/>
              <a:gd name="connsiteX30" fmla="*/ 2024793 w 3514804"/>
              <a:gd name="connsiteY30" fmla="*/ 1766622 h 6142742"/>
              <a:gd name="connsiteX31" fmla="*/ 2024793 w 3514804"/>
              <a:gd name="connsiteY31" fmla="*/ 1434689 h 6142742"/>
              <a:gd name="connsiteX32" fmla="*/ 1960250 w 3514804"/>
              <a:gd name="connsiteY32" fmla="*/ 1021616 h 6142742"/>
              <a:gd name="connsiteX33" fmla="*/ 1759246 w 3514804"/>
              <a:gd name="connsiteY33" fmla="*/ 922036 h 6142742"/>
              <a:gd name="connsiteX34" fmla="*/ 1547178 w 3514804"/>
              <a:gd name="connsiteY34" fmla="*/ 1027148 h 6142742"/>
              <a:gd name="connsiteX35" fmla="*/ 1490011 w 3514804"/>
              <a:gd name="connsiteY35" fmla="*/ 1475258 h 6142742"/>
              <a:gd name="connsiteX36" fmla="*/ 1490011 w 3514804"/>
              <a:gd name="connsiteY36" fmla="*/ 1965782 h 6142742"/>
              <a:gd name="connsiteX37" fmla="*/ 0 w 3514804"/>
              <a:gd name="connsiteY37" fmla="*/ 1965782 h 6142742"/>
              <a:gd name="connsiteX38" fmla="*/ 0 w 3514804"/>
              <a:gd name="connsiteY38" fmla="*/ 1456817 h 6142742"/>
              <a:gd name="connsiteX39" fmla="*/ 390944 w 3514804"/>
              <a:gd name="connsiteY39" fmla="*/ 300584 h 6142742"/>
              <a:gd name="connsiteX40" fmla="*/ 1633849 w 3514804"/>
              <a:gd name="connsiteY40" fmla="*/ 0 h 614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14804" h="6142742">
                <a:moveTo>
                  <a:pt x="1633849" y="0"/>
                </a:moveTo>
                <a:cubicBezTo>
                  <a:pt x="2344432" y="0"/>
                  <a:pt x="2826350" y="138824"/>
                  <a:pt x="3079603" y="416472"/>
                </a:cubicBezTo>
                <a:cubicBezTo>
                  <a:pt x="3332856" y="694121"/>
                  <a:pt x="3459482" y="1079877"/>
                  <a:pt x="3459482" y="1573743"/>
                </a:cubicBezTo>
                <a:cubicBezTo>
                  <a:pt x="3459482" y="1907904"/>
                  <a:pt x="3413995" y="2149315"/>
                  <a:pt x="3323020" y="2297974"/>
                </a:cubicBezTo>
                <a:cubicBezTo>
                  <a:pt x="3232046" y="2446634"/>
                  <a:pt x="3072226" y="2582394"/>
                  <a:pt x="2843561" y="2705255"/>
                </a:cubicBezTo>
                <a:cubicBezTo>
                  <a:pt x="3069768" y="2781515"/>
                  <a:pt x="3238193" y="2906365"/>
                  <a:pt x="3348837" y="3079804"/>
                </a:cubicBezTo>
                <a:cubicBezTo>
                  <a:pt x="3459482" y="3253243"/>
                  <a:pt x="3514804" y="3659775"/>
                  <a:pt x="3514804" y="4299399"/>
                </a:cubicBezTo>
                <a:cubicBezTo>
                  <a:pt x="3514804" y="4774171"/>
                  <a:pt x="3460711" y="5142554"/>
                  <a:pt x="3352526" y="5404547"/>
                </a:cubicBezTo>
                <a:cubicBezTo>
                  <a:pt x="3244340" y="5666540"/>
                  <a:pt x="3057474" y="5865805"/>
                  <a:pt x="2791927" y="6002344"/>
                </a:cubicBezTo>
                <a:cubicBezTo>
                  <a:pt x="2725541" y="6036478"/>
                  <a:pt x="2654467" y="6066346"/>
                  <a:pt x="2578706" y="6091947"/>
                </a:cubicBezTo>
                <a:lnTo>
                  <a:pt x="2387164" y="6142742"/>
                </a:lnTo>
                <a:lnTo>
                  <a:pt x="1118442" y="6142742"/>
                </a:lnTo>
                <a:lnTo>
                  <a:pt x="1004012" y="6114227"/>
                </a:lnTo>
                <a:cubicBezTo>
                  <a:pt x="874523" y="6077057"/>
                  <a:pt x="759297" y="6028737"/>
                  <a:pt x="658334" y="5969265"/>
                </a:cubicBezTo>
                <a:cubicBezTo>
                  <a:pt x="389099" y="5810675"/>
                  <a:pt x="212068" y="5616433"/>
                  <a:pt x="127241" y="5386538"/>
                </a:cubicBezTo>
                <a:cubicBezTo>
                  <a:pt x="42414" y="5156643"/>
                  <a:pt x="0" y="4757709"/>
                  <a:pt x="0" y="4189734"/>
                </a:cubicBezTo>
                <a:lnTo>
                  <a:pt x="0" y="3717652"/>
                </a:lnTo>
                <a:lnTo>
                  <a:pt x="1490011" y="3717652"/>
                </a:lnTo>
                <a:lnTo>
                  <a:pt x="1490011" y="4687634"/>
                </a:lnTo>
                <a:cubicBezTo>
                  <a:pt x="1490011" y="4945805"/>
                  <a:pt x="1505379" y="5109927"/>
                  <a:pt x="1536113" y="5180002"/>
                </a:cubicBezTo>
                <a:cubicBezTo>
                  <a:pt x="1566848" y="5250077"/>
                  <a:pt x="1635079" y="5285114"/>
                  <a:pt x="1740805" y="5285114"/>
                </a:cubicBezTo>
                <a:cubicBezTo>
                  <a:pt x="1856367" y="5285114"/>
                  <a:pt x="1932589" y="5240856"/>
                  <a:pt x="1969470" y="5152341"/>
                </a:cubicBezTo>
                <a:cubicBezTo>
                  <a:pt x="2006352" y="5063825"/>
                  <a:pt x="2024793" y="4832702"/>
                  <a:pt x="2024793" y="4458969"/>
                </a:cubicBezTo>
                <a:lnTo>
                  <a:pt x="2024793" y="4045897"/>
                </a:lnTo>
                <a:cubicBezTo>
                  <a:pt x="2024793" y="3817232"/>
                  <a:pt x="1998976" y="3650036"/>
                  <a:pt x="1947342" y="3544309"/>
                </a:cubicBezTo>
                <a:cubicBezTo>
                  <a:pt x="1895708" y="3438582"/>
                  <a:pt x="1819486" y="3369122"/>
                  <a:pt x="1718677" y="3335928"/>
                </a:cubicBezTo>
                <a:cubicBezTo>
                  <a:pt x="1617867" y="3302735"/>
                  <a:pt x="1422395" y="3283680"/>
                  <a:pt x="1132261" y="3278762"/>
                </a:cubicBezTo>
                <a:lnTo>
                  <a:pt x="1132261" y="2412048"/>
                </a:lnTo>
                <a:cubicBezTo>
                  <a:pt x="1486323" y="2412048"/>
                  <a:pt x="1705153" y="2398524"/>
                  <a:pt x="1788751" y="2371478"/>
                </a:cubicBezTo>
                <a:cubicBezTo>
                  <a:pt x="1872349" y="2344432"/>
                  <a:pt x="1932589" y="2285421"/>
                  <a:pt x="1969470" y="2194447"/>
                </a:cubicBezTo>
                <a:cubicBezTo>
                  <a:pt x="2006352" y="2103473"/>
                  <a:pt x="2024793" y="1960864"/>
                  <a:pt x="2024793" y="1766622"/>
                </a:cubicBezTo>
                <a:lnTo>
                  <a:pt x="2024793" y="1434689"/>
                </a:lnTo>
                <a:cubicBezTo>
                  <a:pt x="2024793" y="1225694"/>
                  <a:pt x="2003279" y="1088003"/>
                  <a:pt x="1960250" y="1021616"/>
                </a:cubicBezTo>
                <a:cubicBezTo>
                  <a:pt x="1917222" y="955230"/>
                  <a:pt x="1850220" y="922036"/>
                  <a:pt x="1759246" y="922036"/>
                </a:cubicBezTo>
                <a:cubicBezTo>
                  <a:pt x="1655978" y="922036"/>
                  <a:pt x="1585289" y="957074"/>
                  <a:pt x="1547178" y="1027148"/>
                </a:cubicBezTo>
                <a:cubicBezTo>
                  <a:pt x="1509067" y="1097223"/>
                  <a:pt x="1490011" y="1246593"/>
                  <a:pt x="1490011" y="1475258"/>
                </a:cubicBezTo>
                <a:lnTo>
                  <a:pt x="1490011" y="1965782"/>
                </a:lnTo>
                <a:lnTo>
                  <a:pt x="0" y="1965782"/>
                </a:lnTo>
                <a:lnTo>
                  <a:pt x="0" y="1456817"/>
                </a:lnTo>
                <a:cubicBezTo>
                  <a:pt x="0" y="886384"/>
                  <a:pt x="130315" y="500973"/>
                  <a:pt x="390944" y="300584"/>
                </a:cubicBezTo>
                <a:cubicBezTo>
                  <a:pt x="651573" y="100194"/>
                  <a:pt x="1065875" y="0"/>
                  <a:pt x="16338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7602" y="3311127"/>
            <a:ext cx="4480166" cy="1612832"/>
            <a:chOff x="170134" y="3311127"/>
            <a:chExt cx="5973555" cy="1612832"/>
          </a:xfrm>
        </p:grpSpPr>
        <p:sp>
          <p:nvSpPr>
            <p:cNvPr id="7" name="Oval 6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8662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32141" y="833279"/>
            <a:ext cx="2763344" cy="5971111"/>
          </a:xfrm>
          <a:custGeom>
            <a:avLst/>
            <a:gdLst>
              <a:gd name="connsiteX0" fmla="*/ 1770311 w 3684459"/>
              <a:gd name="connsiteY0" fmla="*/ 1360926 h 5971110"/>
              <a:gd name="connsiteX1" fmla="*/ 1111976 w 3684459"/>
              <a:gd name="connsiteY1" fmla="*/ 3902060 h 5971110"/>
              <a:gd name="connsiteX2" fmla="*/ 1770311 w 3684459"/>
              <a:gd name="connsiteY2" fmla="*/ 3902060 h 5971110"/>
              <a:gd name="connsiteX3" fmla="*/ 1287163 w 3684459"/>
              <a:gd name="connsiteY3" fmla="*/ 0 h 5971110"/>
              <a:gd name="connsiteX4" fmla="*/ 3260322 w 3684459"/>
              <a:gd name="connsiteY4" fmla="*/ 0 h 5971110"/>
              <a:gd name="connsiteX5" fmla="*/ 3260322 w 3684459"/>
              <a:gd name="connsiteY5" fmla="*/ 3902060 h 5971110"/>
              <a:gd name="connsiteX6" fmla="*/ 3684459 w 3684459"/>
              <a:gd name="connsiteY6" fmla="*/ 3902060 h 5971110"/>
              <a:gd name="connsiteX7" fmla="*/ 3684459 w 3684459"/>
              <a:gd name="connsiteY7" fmla="*/ 4919988 h 5971110"/>
              <a:gd name="connsiteX8" fmla="*/ 3260322 w 3684459"/>
              <a:gd name="connsiteY8" fmla="*/ 4919988 h 5971110"/>
              <a:gd name="connsiteX9" fmla="*/ 3260322 w 3684459"/>
              <a:gd name="connsiteY9" fmla="*/ 5971110 h 5971110"/>
              <a:gd name="connsiteX10" fmla="*/ 1770311 w 3684459"/>
              <a:gd name="connsiteY10" fmla="*/ 5971110 h 5971110"/>
              <a:gd name="connsiteX11" fmla="*/ 1770311 w 3684459"/>
              <a:gd name="connsiteY11" fmla="*/ 4919988 h 5971110"/>
              <a:gd name="connsiteX12" fmla="*/ 0 w 3684459"/>
              <a:gd name="connsiteY12" fmla="*/ 4919988 h 5971110"/>
              <a:gd name="connsiteX13" fmla="*/ 0 w 3684459"/>
              <a:gd name="connsiteY13" fmla="*/ 3902060 h 597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84459" h="5971110">
                <a:moveTo>
                  <a:pt x="1770311" y="1360926"/>
                </a:moveTo>
                <a:lnTo>
                  <a:pt x="1111976" y="3902060"/>
                </a:lnTo>
                <a:lnTo>
                  <a:pt x="1770311" y="3902060"/>
                </a:lnTo>
                <a:close/>
                <a:moveTo>
                  <a:pt x="1287163" y="0"/>
                </a:moveTo>
                <a:lnTo>
                  <a:pt x="3260322" y="0"/>
                </a:lnTo>
                <a:lnTo>
                  <a:pt x="3260322" y="3902060"/>
                </a:lnTo>
                <a:lnTo>
                  <a:pt x="3684459" y="3902060"/>
                </a:lnTo>
                <a:lnTo>
                  <a:pt x="3684459" y="4919988"/>
                </a:lnTo>
                <a:lnTo>
                  <a:pt x="3260322" y="4919988"/>
                </a:lnTo>
                <a:lnTo>
                  <a:pt x="3260322" y="5971110"/>
                </a:lnTo>
                <a:lnTo>
                  <a:pt x="1770311" y="5971110"/>
                </a:lnTo>
                <a:lnTo>
                  <a:pt x="1770311" y="4919988"/>
                </a:lnTo>
                <a:lnTo>
                  <a:pt x="0" y="4919988"/>
                </a:lnTo>
                <a:lnTo>
                  <a:pt x="0" y="3902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7602" y="3311127"/>
            <a:ext cx="4480166" cy="1612832"/>
            <a:chOff x="170134" y="3311127"/>
            <a:chExt cx="5973555" cy="1612832"/>
          </a:xfrm>
        </p:grpSpPr>
        <p:sp>
          <p:nvSpPr>
            <p:cNvPr id="7" name="Oval 6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82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21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 rot="1313060">
            <a:off x="660263" y="4085899"/>
            <a:ext cx="3903390" cy="838060"/>
          </a:xfrm>
          <a:prstGeom prst="ellipse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 userDrawn="1"/>
        </p:nvSpPr>
        <p:spPr>
          <a:xfrm rot="1313060">
            <a:off x="127601" y="3311127"/>
            <a:ext cx="3903390" cy="280440"/>
          </a:xfrm>
          <a:prstGeom prst="ellipse">
            <a:avLst/>
          </a:prstGeom>
          <a:solidFill>
            <a:srgbClr val="429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 userDrawn="1"/>
        </p:nvSpPr>
        <p:spPr>
          <a:xfrm rot="1313060">
            <a:off x="1619815" y="3439817"/>
            <a:ext cx="2987953" cy="286475"/>
          </a:xfrm>
          <a:prstGeom prst="ellipse">
            <a:avLst/>
          </a:prstGeom>
          <a:solidFill>
            <a:srgbClr val="A2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99592" y="864833"/>
            <a:ext cx="2639974" cy="6006145"/>
          </a:xfrm>
          <a:custGeom>
            <a:avLst/>
            <a:gdLst>
              <a:gd name="connsiteX0" fmla="*/ 57332 w 2639974"/>
              <a:gd name="connsiteY0" fmla="*/ 0 h 4504609"/>
              <a:gd name="connsiteX1" fmla="*/ 2424299 w 2639974"/>
              <a:gd name="connsiteY1" fmla="*/ 0 h 4504609"/>
              <a:gd name="connsiteX2" fmla="*/ 2424299 w 2639974"/>
              <a:gd name="connsiteY2" fmla="*/ 707088 h 4504609"/>
              <a:gd name="connsiteX3" fmla="*/ 1056536 w 2639974"/>
              <a:gd name="connsiteY3" fmla="*/ 707088 h 4504609"/>
              <a:gd name="connsiteX4" fmla="*/ 1056536 w 2639974"/>
              <a:gd name="connsiteY4" fmla="*/ 1457855 h 4504609"/>
              <a:gd name="connsiteX5" fmla="*/ 1717212 w 2639974"/>
              <a:gd name="connsiteY5" fmla="*/ 1154818 h 4504609"/>
              <a:gd name="connsiteX6" fmla="*/ 2406554 w 2639974"/>
              <a:gd name="connsiteY6" fmla="*/ 1410079 h 4504609"/>
              <a:gd name="connsiteX7" fmla="*/ 2639974 w 2639974"/>
              <a:gd name="connsiteY7" fmla="*/ 2391538 h 4504609"/>
              <a:gd name="connsiteX8" fmla="*/ 2639974 w 2639974"/>
              <a:gd name="connsiteY8" fmla="*/ 3022183 h 4504609"/>
              <a:gd name="connsiteX9" fmla="*/ 2594928 w 2639974"/>
              <a:gd name="connsiteY9" fmla="*/ 3711525 h 4504609"/>
              <a:gd name="connsiteX10" fmla="*/ 2402458 w 2639974"/>
              <a:gd name="connsiteY10" fmla="*/ 4118305 h 4504609"/>
              <a:gd name="connsiteX11" fmla="*/ 1991584 w 2639974"/>
              <a:gd name="connsiteY11" fmla="*/ 4404962 h 4504609"/>
              <a:gd name="connsiteX12" fmla="*/ 1348653 w 2639974"/>
              <a:gd name="connsiteY12" fmla="*/ 4504609 h 4504609"/>
              <a:gd name="connsiteX13" fmla="*/ 597885 w 2639974"/>
              <a:gd name="connsiteY13" fmla="*/ 4355821 h 4504609"/>
              <a:gd name="connsiteX14" fmla="*/ 136504 w 2639974"/>
              <a:gd name="connsiteY14" fmla="*/ 3912185 h 4504609"/>
              <a:gd name="connsiteX15" fmla="*/ 0 w 2639974"/>
              <a:gd name="connsiteY15" fmla="*/ 3000343 h 4504609"/>
              <a:gd name="connsiteX16" fmla="*/ 0 w 2639974"/>
              <a:gd name="connsiteY16" fmla="*/ 2760097 h 4504609"/>
              <a:gd name="connsiteX17" fmla="*/ 1102947 w 2639974"/>
              <a:gd name="connsiteY17" fmla="*/ 2760097 h 4504609"/>
              <a:gd name="connsiteX18" fmla="*/ 1102947 w 2639974"/>
              <a:gd name="connsiteY18" fmla="*/ 3035834 h 4504609"/>
              <a:gd name="connsiteX19" fmla="*/ 1132978 w 2639974"/>
              <a:gd name="connsiteY19" fmla="*/ 3644638 h 4504609"/>
              <a:gd name="connsiteX20" fmla="*/ 1340463 w 2639974"/>
              <a:gd name="connsiteY20" fmla="*/ 3824823 h 4504609"/>
              <a:gd name="connsiteX21" fmla="*/ 1472871 w 2639974"/>
              <a:gd name="connsiteY21" fmla="*/ 3772952 h 4504609"/>
              <a:gd name="connsiteX22" fmla="*/ 1527472 w 2639974"/>
              <a:gd name="connsiteY22" fmla="*/ 3661019 h 4504609"/>
              <a:gd name="connsiteX23" fmla="*/ 1537028 w 2639974"/>
              <a:gd name="connsiteY23" fmla="*/ 3139576 h 4504609"/>
              <a:gd name="connsiteX24" fmla="*/ 1537028 w 2639974"/>
              <a:gd name="connsiteY24" fmla="*/ 2263225 h 4504609"/>
              <a:gd name="connsiteX25" fmla="*/ 1485156 w 2639974"/>
              <a:gd name="connsiteY25" fmla="*/ 1924697 h 4504609"/>
              <a:gd name="connsiteX26" fmla="*/ 1313162 w 2639974"/>
              <a:gd name="connsiteY26" fmla="*/ 1834605 h 4504609"/>
              <a:gd name="connsiteX27" fmla="*/ 1184849 w 2639974"/>
              <a:gd name="connsiteY27" fmla="*/ 1881016 h 4504609"/>
              <a:gd name="connsiteX28" fmla="*/ 1117962 w 2639974"/>
              <a:gd name="connsiteY28" fmla="*/ 1980663 h 4504609"/>
              <a:gd name="connsiteX29" fmla="*/ 1102947 w 2639974"/>
              <a:gd name="connsiteY29" fmla="*/ 2227734 h 4504609"/>
              <a:gd name="connsiteX30" fmla="*/ 10921 w 2639974"/>
              <a:gd name="connsiteY30" fmla="*/ 2227734 h 450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39974" h="4504609">
                <a:moveTo>
                  <a:pt x="57332" y="0"/>
                </a:moveTo>
                <a:lnTo>
                  <a:pt x="2424299" y="0"/>
                </a:lnTo>
                <a:lnTo>
                  <a:pt x="2424299" y="707088"/>
                </a:lnTo>
                <a:lnTo>
                  <a:pt x="1056536" y="707088"/>
                </a:lnTo>
                <a:lnTo>
                  <a:pt x="1056536" y="1457855"/>
                </a:lnTo>
                <a:cubicBezTo>
                  <a:pt x="1227620" y="1255831"/>
                  <a:pt x="1447845" y="1154818"/>
                  <a:pt x="1717212" y="1154818"/>
                </a:cubicBezTo>
                <a:cubicBezTo>
                  <a:pt x="2021159" y="1154818"/>
                  <a:pt x="2250940" y="1239905"/>
                  <a:pt x="2406554" y="1410079"/>
                </a:cubicBezTo>
                <a:cubicBezTo>
                  <a:pt x="2562167" y="1580254"/>
                  <a:pt x="2639974" y="1907407"/>
                  <a:pt x="2639974" y="2391538"/>
                </a:cubicBezTo>
                <a:lnTo>
                  <a:pt x="2639974" y="3022183"/>
                </a:lnTo>
                <a:cubicBezTo>
                  <a:pt x="2639974" y="3335231"/>
                  <a:pt x="2624959" y="3565012"/>
                  <a:pt x="2594928" y="3711525"/>
                </a:cubicBezTo>
                <a:cubicBezTo>
                  <a:pt x="2564897" y="3858039"/>
                  <a:pt x="2500741" y="3993632"/>
                  <a:pt x="2402458" y="4118305"/>
                </a:cubicBezTo>
                <a:cubicBezTo>
                  <a:pt x="2304176" y="4242978"/>
                  <a:pt x="2167218" y="4338530"/>
                  <a:pt x="1991584" y="4404962"/>
                </a:cubicBezTo>
                <a:cubicBezTo>
                  <a:pt x="1815949" y="4471394"/>
                  <a:pt x="1601639" y="4504609"/>
                  <a:pt x="1348653" y="4504609"/>
                </a:cubicBezTo>
                <a:cubicBezTo>
                  <a:pt x="1064726" y="4504609"/>
                  <a:pt x="814470" y="4455013"/>
                  <a:pt x="597885" y="4355821"/>
                </a:cubicBezTo>
                <a:cubicBezTo>
                  <a:pt x="381300" y="4256628"/>
                  <a:pt x="227506" y="4108750"/>
                  <a:pt x="136504" y="3912185"/>
                </a:cubicBezTo>
                <a:cubicBezTo>
                  <a:pt x="45501" y="3715620"/>
                  <a:pt x="0" y="3411673"/>
                  <a:pt x="0" y="3000343"/>
                </a:cubicBezTo>
                <a:lnTo>
                  <a:pt x="0" y="2760097"/>
                </a:lnTo>
                <a:lnTo>
                  <a:pt x="1102947" y="2760097"/>
                </a:lnTo>
                <a:lnTo>
                  <a:pt x="1102947" y="3035834"/>
                </a:lnTo>
                <a:cubicBezTo>
                  <a:pt x="1102947" y="3321581"/>
                  <a:pt x="1112957" y="3524516"/>
                  <a:pt x="1132978" y="3644638"/>
                </a:cubicBezTo>
                <a:cubicBezTo>
                  <a:pt x="1152998" y="3764761"/>
                  <a:pt x="1222160" y="3824823"/>
                  <a:pt x="1340463" y="3824823"/>
                </a:cubicBezTo>
                <a:cubicBezTo>
                  <a:pt x="1395064" y="3824823"/>
                  <a:pt x="1439200" y="3807533"/>
                  <a:pt x="1472871" y="3772952"/>
                </a:cubicBezTo>
                <a:cubicBezTo>
                  <a:pt x="1506542" y="3738370"/>
                  <a:pt x="1524742" y="3701060"/>
                  <a:pt x="1527472" y="3661019"/>
                </a:cubicBezTo>
                <a:cubicBezTo>
                  <a:pt x="1530202" y="3620978"/>
                  <a:pt x="1533388" y="3447164"/>
                  <a:pt x="1537028" y="3139576"/>
                </a:cubicBezTo>
                <a:lnTo>
                  <a:pt x="1537028" y="2263225"/>
                </a:lnTo>
                <a:cubicBezTo>
                  <a:pt x="1537028" y="2097601"/>
                  <a:pt x="1519737" y="1984758"/>
                  <a:pt x="1485156" y="1924697"/>
                </a:cubicBezTo>
                <a:cubicBezTo>
                  <a:pt x="1450575" y="1864635"/>
                  <a:pt x="1393244" y="1834605"/>
                  <a:pt x="1313162" y="1834605"/>
                </a:cubicBezTo>
                <a:cubicBezTo>
                  <a:pt x="1262201" y="1834605"/>
                  <a:pt x="1219430" y="1850075"/>
                  <a:pt x="1184849" y="1881016"/>
                </a:cubicBezTo>
                <a:cubicBezTo>
                  <a:pt x="1150268" y="1911956"/>
                  <a:pt x="1127972" y="1945173"/>
                  <a:pt x="1117962" y="1980663"/>
                </a:cubicBezTo>
                <a:cubicBezTo>
                  <a:pt x="1107952" y="2016154"/>
                  <a:pt x="1102947" y="2098511"/>
                  <a:pt x="1102947" y="2227734"/>
                </a:cubicBezTo>
                <a:lnTo>
                  <a:pt x="10921" y="22277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55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 rot="1313060">
            <a:off x="660263" y="4085899"/>
            <a:ext cx="3903390" cy="838060"/>
          </a:xfrm>
          <a:prstGeom prst="ellipse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 userDrawn="1"/>
        </p:nvSpPr>
        <p:spPr>
          <a:xfrm rot="1313060">
            <a:off x="127601" y="3311127"/>
            <a:ext cx="3903390" cy="280440"/>
          </a:xfrm>
          <a:prstGeom prst="ellipse">
            <a:avLst/>
          </a:prstGeom>
          <a:solidFill>
            <a:srgbClr val="429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 rot="1313060">
            <a:off x="1619815" y="3439817"/>
            <a:ext cx="2987953" cy="286475"/>
          </a:xfrm>
          <a:prstGeom prst="ellipse">
            <a:avLst/>
          </a:prstGeom>
          <a:solidFill>
            <a:srgbClr val="A2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27585" y="735373"/>
            <a:ext cx="2648164" cy="6122628"/>
          </a:xfrm>
          <a:custGeom>
            <a:avLst/>
            <a:gdLst>
              <a:gd name="connsiteX0" fmla="*/ 1324082 w 2648164"/>
              <a:gd name="connsiteY0" fmla="*/ 2230464 h 4591971"/>
              <a:gd name="connsiteX1" fmla="*/ 1156183 w 2648164"/>
              <a:gd name="connsiteY1" fmla="*/ 2313731 h 4591971"/>
              <a:gd name="connsiteX2" fmla="*/ 1102946 w 2648164"/>
              <a:gd name="connsiteY2" fmla="*/ 2639974 h 4591971"/>
              <a:gd name="connsiteX3" fmla="*/ 1102946 w 2648164"/>
              <a:gd name="connsiteY3" fmla="*/ 3439883 h 4591971"/>
              <a:gd name="connsiteX4" fmla="*/ 1153453 w 2648164"/>
              <a:gd name="connsiteY4" fmla="*/ 3822093 h 4591971"/>
              <a:gd name="connsiteX5" fmla="*/ 1321352 w 2648164"/>
              <a:gd name="connsiteY5" fmla="*/ 3912185 h 4591971"/>
              <a:gd name="connsiteX6" fmla="*/ 1468775 w 2648164"/>
              <a:gd name="connsiteY6" fmla="*/ 3842568 h 4591971"/>
              <a:gd name="connsiteX7" fmla="*/ 1545217 w 2648164"/>
              <a:gd name="connsiteY7" fmla="*/ 3467184 h 4591971"/>
              <a:gd name="connsiteX8" fmla="*/ 1545217 w 2648164"/>
              <a:gd name="connsiteY8" fmla="*/ 2639974 h 4591971"/>
              <a:gd name="connsiteX9" fmla="*/ 1493346 w 2648164"/>
              <a:gd name="connsiteY9" fmla="*/ 2317826 h 4591971"/>
              <a:gd name="connsiteX10" fmla="*/ 1324082 w 2648164"/>
              <a:gd name="connsiteY10" fmla="*/ 2230464 h 4591971"/>
              <a:gd name="connsiteX11" fmla="*/ 1332272 w 2648164"/>
              <a:gd name="connsiteY11" fmla="*/ 0 h 4591971"/>
              <a:gd name="connsiteX12" fmla="*/ 2093960 w 2648164"/>
              <a:gd name="connsiteY12" fmla="*/ 150154 h 4591971"/>
              <a:gd name="connsiteX13" fmla="*/ 2519851 w 2648164"/>
              <a:gd name="connsiteY13" fmla="*/ 573314 h 4591971"/>
              <a:gd name="connsiteX14" fmla="*/ 2648164 w 2648164"/>
              <a:gd name="connsiteY14" fmla="*/ 1261291 h 4591971"/>
              <a:gd name="connsiteX15" fmla="*/ 1545217 w 2648164"/>
              <a:gd name="connsiteY15" fmla="*/ 1261291 h 4591971"/>
              <a:gd name="connsiteX16" fmla="*/ 1538392 w 2648164"/>
              <a:gd name="connsiteY16" fmla="*/ 872256 h 4591971"/>
              <a:gd name="connsiteX17" fmla="*/ 1472870 w 2648164"/>
              <a:gd name="connsiteY17" fmla="*/ 737118 h 4591971"/>
              <a:gd name="connsiteX18" fmla="*/ 1313162 w 2648164"/>
              <a:gd name="connsiteY18" fmla="*/ 682517 h 4591971"/>
              <a:gd name="connsiteX19" fmla="*/ 1173928 w 2648164"/>
              <a:gd name="connsiteY19" fmla="*/ 734388 h 4591971"/>
              <a:gd name="connsiteX20" fmla="*/ 1111137 w 2648164"/>
              <a:gd name="connsiteY20" fmla="*/ 868161 h 4591971"/>
              <a:gd name="connsiteX21" fmla="*/ 1102946 w 2648164"/>
              <a:gd name="connsiteY21" fmla="*/ 1198499 h 4591971"/>
              <a:gd name="connsiteX22" fmla="*/ 1102946 w 2648164"/>
              <a:gd name="connsiteY22" fmla="*/ 1902856 h 4591971"/>
              <a:gd name="connsiteX23" fmla="*/ 1351382 w 2648164"/>
              <a:gd name="connsiteY23" fmla="*/ 1636675 h 4591971"/>
              <a:gd name="connsiteX24" fmla="*/ 1755432 w 2648164"/>
              <a:gd name="connsiteY24" fmla="*/ 1547948 h 4591971"/>
              <a:gd name="connsiteX25" fmla="*/ 2290525 w 2648164"/>
              <a:gd name="connsiteY25" fmla="*/ 1711752 h 4591971"/>
              <a:gd name="connsiteX26" fmla="*/ 2585372 w 2648164"/>
              <a:gd name="connsiteY26" fmla="*/ 2104881 h 4591971"/>
              <a:gd name="connsiteX27" fmla="*/ 2648164 w 2648164"/>
              <a:gd name="connsiteY27" fmla="*/ 2724606 h 4591971"/>
              <a:gd name="connsiteX28" fmla="*/ 2648164 w 2648164"/>
              <a:gd name="connsiteY28" fmla="*/ 3076784 h 4591971"/>
              <a:gd name="connsiteX29" fmla="*/ 2612673 w 2648164"/>
              <a:gd name="connsiteY29" fmla="*/ 3767491 h 4591971"/>
              <a:gd name="connsiteX30" fmla="*/ 2422933 w 2648164"/>
              <a:gd name="connsiteY30" fmla="*/ 4186556 h 4591971"/>
              <a:gd name="connsiteX31" fmla="*/ 1999773 w 2648164"/>
              <a:gd name="connsiteY31" fmla="*/ 4485499 h 4591971"/>
              <a:gd name="connsiteX32" fmla="*/ 1373223 w 2648164"/>
              <a:gd name="connsiteY32" fmla="*/ 4591971 h 4591971"/>
              <a:gd name="connsiteX33" fmla="*/ 644295 w 2648164"/>
              <a:gd name="connsiteY33" fmla="*/ 4469118 h 4591971"/>
              <a:gd name="connsiteX34" fmla="*/ 206120 w 2648164"/>
              <a:gd name="connsiteY34" fmla="*/ 4115575 h 4591971"/>
              <a:gd name="connsiteX35" fmla="*/ 25935 w 2648164"/>
              <a:gd name="connsiteY35" fmla="*/ 3630988 h 4591971"/>
              <a:gd name="connsiteX36" fmla="*/ 0 w 2648164"/>
              <a:gd name="connsiteY36" fmla="*/ 2645434 h 4591971"/>
              <a:gd name="connsiteX37" fmla="*/ 0 w 2648164"/>
              <a:gd name="connsiteY37" fmla="*/ 2033899 h 4591971"/>
              <a:gd name="connsiteX38" fmla="*/ 23205 w 2648164"/>
              <a:gd name="connsiteY38" fmla="*/ 978729 h 4591971"/>
              <a:gd name="connsiteX39" fmla="*/ 212945 w 2648164"/>
              <a:gd name="connsiteY39" fmla="*/ 475032 h 4591971"/>
              <a:gd name="connsiteX40" fmla="*/ 667501 w 2648164"/>
              <a:gd name="connsiteY40" fmla="*/ 118758 h 4591971"/>
              <a:gd name="connsiteX41" fmla="*/ 1332272 w 2648164"/>
              <a:gd name="connsiteY41" fmla="*/ 0 h 459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48164" h="4591971">
                <a:moveTo>
                  <a:pt x="1324082" y="2230464"/>
                </a:moveTo>
                <a:cubicBezTo>
                  <a:pt x="1247640" y="2230464"/>
                  <a:pt x="1191674" y="2258220"/>
                  <a:pt x="1156183" y="2313731"/>
                </a:cubicBezTo>
                <a:cubicBezTo>
                  <a:pt x="1120692" y="2369242"/>
                  <a:pt x="1102946" y="2477990"/>
                  <a:pt x="1102946" y="2639974"/>
                </a:cubicBezTo>
                <a:lnTo>
                  <a:pt x="1102946" y="3439883"/>
                </a:lnTo>
                <a:cubicBezTo>
                  <a:pt x="1102946" y="3634628"/>
                  <a:pt x="1119782" y="3762031"/>
                  <a:pt x="1153453" y="3822093"/>
                </a:cubicBezTo>
                <a:cubicBezTo>
                  <a:pt x="1187124" y="3882154"/>
                  <a:pt x="1243090" y="3912185"/>
                  <a:pt x="1321352" y="3912185"/>
                </a:cubicBezTo>
                <a:cubicBezTo>
                  <a:pt x="1368673" y="3912185"/>
                  <a:pt x="1417814" y="3888979"/>
                  <a:pt x="1468775" y="3842568"/>
                </a:cubicBezTo>
                <a:cubicBezTo>
                  <a:pt x="1519736" y="3796157"/>
                  <a:pt x="1545217" y="3671029"/>
                  <a:pt x="1545217" y="3467184"/>
                </a:cubicBezTo>
                <a:lnTo>
                  <a:pt x="1545217" y="2639974"/>
                </a:lnTo>
                <a:cubicBezTo>
                  <a:pt x="1545217" y="2483450"/>
                  <a:pt x="1527927" y="2376068"/>
                  <a:pt x="1493346" y="2317826"/>
                </a:cubicBezTo>
                <a:cubicBezTo>
                  <a:pt x="1458765" y="2259585"/>
                  <a:pt x="1402344" y="2230464"/>
                  <a:pt x="1324082" y="2230464"/>
                </a:cubicBezTo>
                <a:close/>
                <a:moveTo>
                  <a:pt x="1332272" y="0"/>
                </a:moveTo>
                <a:cubicBezTo>
                  <a:pt x="1641679" y="0"/>
                  <a:pt x="1895576" y="50052"/>
                  <a:pt x="2093960" y="150154"/>
                </a:cubicBezTo>
                <a:cubicBezTo>
                  <a:pt x="2292345" y="250256"/>
                  <a:pt x="2434309" y="391310"/>
                  <a:pt x="2519851" y="573314"/>
                </a:cubicBezTo>
                <a:cubicBezTo>
                  <a:pt x="2605393" y="755319"/>
                  <a:pt x="2648164" y="984644"/>
                  <a:pt x="2648164" y="1261291"/>
                </a:cubicBezTo>
                <a:lnTo>
                  <a:pt x="1545217" y="1261291"/>
                </a:lnTo>
                <a:cubicBezTo>
                  <a:pt x="1545217" y="1055626"/>
                  <a:pt x="1542942" y="925948"/>
                  <a:pt x="1538392" y="872256"/>
                </a:cubicBezTo>
                <a:cubicBezTo>
                  <a:pt x="1533842" y="818565"/>
                  <a:pt x="1512001" y="773519"/>
                  <a:pt x="1472870" y="737118"/>
                </a:cubicBezTo>
                <a:cubicBezTo>
                  <a:pt x="1433740" y="700717"/>
                  <a:pt x="1380503" y="682517"/>
                  <a:pt x="1313162" y="682517"/>
                </a:cubicBezTo>
                <a:cubicBezTo>
                  <a:pt x="1256740" y="682517"/>
                  <a:pt x="1210329" y="699807"/>
                  <a:pt x="1173928" y="734388"/>
                </a:cubicBezTo>
                <a:cubicBezTo>
                  <a:pt x="1137527" y="768969"/>
                  <a:pt x="1116597" y="813560"/>
                  <a:pt x="1111137" y="868161"/>
                </a:cubicBezTo>
                <a:cubicBezTo>
                  <a:pt x="1105676" y="922763"/>
                  <a:pt x="1102946" y="1032875"/>
                  <a:pt x="1102946" y="1198499"/>
                </a:cubicBezTo>
                <a:lnTo>
                  <a:pt x="1102946" y="1902856"/>
                </a:lnTo>
                <a:cubicBezTo>
                  <a:pt x="1159368" y="1784554"/>
                  <a:pt x="1242180" y="1695826"/>
                  <a:pt x="1351382" y="1636675"/>
                </a:cubicBezTo>
                <a:cubicBezTo>
                  <a:pt x="1460585" y="1577523"/>
                  <a:pt x="1595268" y="1547948"/>
                  <a:pt x="1755432" y="1547948"/>
                </a:cubicBezTo>
                <a:cubicBezTo>
                  <a:pt x="1957457" y="1547948"/>
                  <a:pt x="2135821" y="1602549"/>
                  <a:pt x="2290525" y="1711752"/>
                </a:cubicBezTo>
                <a:cubicBezTo>
                  <a:pt x="2445229" y="1820954"/>
                  <a:pt x="2543512" y="1951998"/>
                  <a:pt x="2585372" y="2104881"/>
                </a:cubicBezTo>
                <a:cubicBezTo>
                  <a:pt x="2627233" y="2257765"/>
                  <a:pt x="2648164" y="2464340"/>
                  <a:pt x="2648164" y="2724606"/>
                </a:cubicBezTo>
                <a:lnTo>
                  <a:pt x="2648164" y="3076784"/>
                </a:lnTo>
                <a:cubicBezTo>
                  <a:pt x="2648164" y="3386192"/>
                  <a:pt x="2636333" y="3616428"/>
                  <a:pt x="2612673" y="3767491"/>
                </a:cubicBezTo>
                <a:cubicBezTo>
                  <a:pt x="2589012" y="3918555"/>
                  <a:pt x="2525766" y="4058243"/>
                  <a:pt x="2422933" y="4186556"/>
                </a:cubicBezTo>
                <a:cubicBezTo>
                  <a:pt x="2320101" y="4314869"/>
                  <a:pt x="2179047" y="4414517"/>
                  <a:pt x="1999773" y="4485499"/>
                </a:cubicBezTo>
                <a:cubicBezTo>
                  <a:pt x="1820499" y="4556480"/>
                  <a:pt x="1611649" y="4591971"/>
                  <a:pt x="1373223" y="4591971"/>
                </a:cubicBezTo>
                <a:cubicBezTo>
                  <a:pt x="1076556" y="4591971"/>
                  <a:pt x="833580" y="4551020"/>
                  <a:pt x="644295" y="4469118"/>
                </a:cubicBezTo>
                <a:cubicBezTo>
                  <a:pt x="455011" y="4387216"/>
                  <a:pt x="308952" y="4269369"/>
                  <a:pt x="206120" y="4115575"/>
                </a:cubicBezTo>
                <a:cubicBezTo>
                  <a:pt x="103287" y="3961781"/>
                  <a:pt x="43226" y="3800252"/>
                  <a:pt x="25935" y="3630988"/>
                </a:cubicBezTo>
                <a:cubicBezTo>
                  <a:pt x="8645" y="3461724"/>
                  <a:pt x="0" y="3133206"/>
                  <a:pt x="0" y="2645434"/>
                </a:cubicBezTo>
                <a:lnTo>
                  <a:pt x="0" y="2033899"/>
                </a:lnTo>
                <a:cubicBezTo>
                  <a:pt x="0" y="1507907"/>
                  <a:pt x="7735" y="1156183"/>
                  <a:pt x="23205" y="978729"/>
                </a:cubicBezTo>
                <a:cubicBezTo>
                  <a:pt x="38676" y="801275"/>
                  <a:pt x="101922" y="633376"/>
                  <a:pt x="212945" y="475032"/>
                </a:cubicBezTo>
                <a:cubicBezTo>
                  <a:pt x="323968" y="316688"/>
                  <a:pt x="475486" y="197930"/>
                  <a:pt x="667501" y="118758"/>
                </a:cubicBezTo>
                <a:cubicBezTo>
                  <a:pt x="859516" y="39586"/>
                  <a:pt x="1081106" y="0"/>
                  <a:pt x="13322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9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21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 rot="1313060">
            <a:off x="660263" y="4085899"/>
            <a:ext cx="3903390" cy="838060"/>
          </a:xfrm>
          <a:prstGeom prst="ellipse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 rot="1313060">
            <a:off x="127601" y="3311127"/>
            <a:ext cx="3903390" cy="280440"/>
          </a:xfrm>
          <a:prstGeom prst="ellipse">
            <a:avLst/>
          </a:prstGeom>
          <a:solidFill>
            <a:srgbClr val="429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 rot="1313060">
            <a:off x="1619815" y="3439817"/>
            <a:ext cx="2987953" cy="286475"/>
          </a:xfrm>
          <a:prstGeom prst="ellipse">
            <a:avLst/>
          </a:prstGeom>
          <a:solidFill>
            <a:srgbClr val="A2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805771" y="735374"/>
            <a:ext cx="2187858" cy="6117687"/>
          </a:xfrm>
          <a:custGeom>
            <a:avLst/>
            <a:gdLst>
              <a:gd name="connsiteX0" fmla="*/ 0 w 2187858"/>
              <a:gd name="connsiteY0" fmla="*/ 0 h 4588265"/>
              <a:gd name="connsiteX1" fmla="*/ 2187858 w 2187858"/>
              <a:gd name="connsiteY1" fmla="*/ 0 h 4588265"/>
              <a:gd name="connsiteX2" fmla="*/ 2187858 w 2187858"/>
              <a:gd name="connsiteY2" fmla="*/ 999698 h 4588265"/>
              <a:gd name="connsiteX3" fmla="*/ 1456683 w 2187858"/>
              <a:gd name="connsiteY3" fmla="*/ 4588265 h 4588265"/>
              <a:gd name="connsiteX4" fmla="*/ 317409 w 2187858"/>
              <a:gd name="connsiteY4" fmla="*/ 4588265 h 4588265"/>
              <a:gd name="connsiteX5" fmla="*/ 1132188 w 2187858"/>
              <a:gd name="connsiteY5" fmla="*/ 824698 h 4588265"/>
              <a:gd name="connsiteX6" fmla="*/ 0 w 2187858"/>
              <a:gd name="connsiteY6" fmla="*/ 824698 h 458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7858" h="4588265">
                <a:moveTo>
                  <a:pt x="0" y="0"/>
                </a:moveTo>
                <a:lnTo>
                  <a:pt x="2187858" y="0"/>
                </a:lnTo>
                <a:lnTo>
                  <a:pt x="2187858" y="999698"/>
                </a:lnTo>
                <a:lnTo>
                  <a:pt x="1456683" y="4588265"/>
                </a:lnTo>
                <a:lnTo>
                  <a:pt x="317409" y="4588265"/>
                </a:lnTo>
                <a:lnTo>
                  <a:pt x="1132188" y="824698"/>
                </a:lnTo>
                <a:lnTo>
                  <a:pt x="0" y="8246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811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 rot="1313060">
            <a:off x="660263" y="4085899"/>
            <a:ext cx="3903390" cy="838060"/>
          </a:xfrm>
          <a:prstGeom prst="ellipse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 rot="1313060">
            <a:off x="127601" y="3311127"/>
            <a:ext cx="3903390" cy="280440"/>
          </a:xfrm>
          <a:prstGeom prst="ellipse">
            <a:avLst/>
          </a:prstGeom>
          <a:solidFill>
            <a:srgbClr val="429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 rot="1313060">
            <a:off x="1619815" y="3439817"/>
            <a:ext cx="2987953" cy="286475"/>
          </a:xfrm>
          <a:prstGeom prst="ellipse">
            <a:avLst/>
          </a:prstGeom>
          <a:solidFill>
            <a:srgbClr val="A2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65353" y="735373"/>
            <a:ext cx="2710395" cy="6122628"/>
          </a:xfrm>
          <a:custGeom>
            <a:avLst/>
            <a:gdLst>
              <a:gd name="connsiteX0" fmla="*/ 1349563 w 2710395"/>
              <a:gd name="connsiteY0" fmla="*/ 2466717 h 4591971"/>
              <a:gd name="connsiteX1" fmla="*/ 1187559 w 2710395"/>
              <a:gd name="connsiteY1" fmla="*/ 2547302 h 4591971"/>
              <a:gd name="connsiteX2" fmla="*/ 1138253 w 2710395"/>
              <a:gd name="connsiteY2" fmla="*/ 2887397 h 4591971"/>
              <a:gd name="connsiteX3" fmla="*/ 1138253 w 2710395"/>
              <a:gd name="connsiteY3" fmla="*/ 3461052 h 4591971"/>
              <a:gd name="connsiteX4" fmla="*/ 1193194 w 2710395"/>
              <a:gd name="connsiteY4" fmla="*/ 3829830 h 4591971"/>
              <a:gd name="connsiteX5" fmla="*/ 1366467 w 2710395"/>
              <a:gd name="connsiteY5" fmla="*/ 3911781 h 4591971"/>
              <a:gd name="connsiteX6" fmla="*/ 1529880 w 2710395"/>
              <a:gd name="connsiteY6" fmla="*/ 3828464 h 4591971"/>
              <a:gd name="connsiteX7" fmla="*/ 1572142 w 2710395"/>
              <a:gd name="connsiteY7" fmla="*/ 3452857 h 4591971"/>
              <a:gd name="connsiteX8" fmla="*/ 1572142 w 2710395"/>
              <a:gd name="connsiteY8" fmla="*/ 2887397 h 4591971"/>
              <a:gd name="connsiteX9" fmla="*/ 1518610 w 2710395"/>
              <a:gd name="connsiteY9" fmla="*/ 2550033 h 4591971"/>
              <a:gd name="connsiteX10" fmla="*/ 1349563 w 2710395"/>
              <a:gd name="connsiteY10" fmla="*/ 2466717 h 4591971"/>
              <a:gd name="connsiteX11" fmla="*/ 1352380 w 2710395"/>
              <a:gd name="connsiteY11" fmla="*/ 680191 h 4591971"/>
              <a:gd name="connsiteX12" fmla="*/ 1200238 w 2710395"/>
              <a:gd name="connsiteY12" fmla="*/ 758045 h 4591971"/>
              <a:gd name="connsiteX13" fmla="*/ 1160794 w 2710395"/>
              <a:gd name="connsiteY13" fmla="*/ 1048970 h 4591971"/>
              <a:gd name="connsiteX14" fmla="*/ 1160794 w 2710395"/>
              <a:gd name="connsiteY14" fmla="*/ 1384967 h 4591971"/>
              <a:gd name="connsiteX15" fmla="*/ 1205873 w 2710395"/>
              <a:gd name="connsiteY15" fmla="*/ 1660869 h 4591971"/>
              <a:gd name="connsiteX16" fmla="*/ 1358015 w 2710395"/>
              <a:gd name="connsiteY16" fmla="*/ 1737355 h 4591971"/>
              <a:gd name="connsiteX17" fmla="*/ 1510158 w 2710395"/>
              <a:gd name="connsiteY17" fmla="*/ 1662233 h 4591971"/>
              <a:gd name="connsiteX18" fmla="*/ 1549603 w 2710395"/>
              <a:gd name="connsiteY18" fmla="*/ 1352187 h 4591971"/>
              <a:gd name="connsiteX19" fmla="*/ 1549603 w 2710395"/>
              <a:gd name="connsiteY19" fmla="*/ 1048970 h 4591971"/>
              <a:gd name="connsiteX20" fmla="*/ 1508750 w 2710395"/>
              <a:gd name="connsiteY20" fmla="*/ 752582 h 4591971"/>
              <a:gd name="connsiteX21" fmla="*/ 1352380 w 2710395"/>
              <a:gd name="connsiteY21" fmla="*/ 680191 h 4591971"/>
              <a:gd name="connsiteX22" fmla="*/ 1343928 w 2710395"/>
              <a:gd name="connsiteY22" fmla="*/ 0 h 4591971"/>
              <a:gd name="connsiteX23" fmla="*/ 2383570 w 2710395"/>
              <a:gd name="connsiteY23" fmla="*/ 303004 h 4591971"/>
              <a:gd name="connsiteX24" fmla="*/ 2670951 w 2710395"/>
              <a:gd name="connsiteY24" fmla="*/ 1168353 h 4591971"/>
              <a:gd name="connsiteX25" fmla="*/ 2576566 w 2710395"/>
              <a:gd name="connsiteY25" fmla="*/ 1684301 h 4591971"/>
              <a:gd name="connsiteX26" fmla="*/ 2189166 w 2710395"/>
              <a:gd name="connsiteY26" fmla="*/ 1998231 h 4591971"/>
              <a:gd name="connsiteX27" fmla="*/ 2575157 w 2710395"/>
              <a:gd name="connsiteY27" fmla="*/ 2292038 h 4591971"/>
              <a:gd name="connsiteX28" fmla="*/ 2710395 w 2710395"/>
              <a:gd name="connsiteY28" fmla="*/ 3222669 h 4591971"/>
              <a:gd name="connsiteX29" fmla="*/ 2603331 w 2710395"/>
              <a:gd name="connsiteY29" fmla="*/ 4012555 h 4591971"/>
              <a:gd name="connsiteX30" fmla="*/ 2186347 w 2710395"/>
              <a:gd name="connsiteY30" fmla="*/ 4429351 h 4591971"/>
              <a:gd name="connsiteX31" fmla="*/ 1355198 w 2710395"/>
              <a:gd name="connsiteY31" fmla="*/ 4591971 h 4591971"/>
              <a:gd name="connsiteX32" fmla="*/ 552222 w 2710395"/>
              <a:gd name="connsiteY32" fmla="*/ 4436180 h 4591971"/>
              <a:gd name="connsiteX33" fmla="*/ 128194 w 2710395"/>
              <a:gd name="connsiteY33" fmla="*/ 4023481 h 4591971"/>
              <a:gd name="connsiteX34" fmla="*/ 0 w 2710395"/>
              <a:gd name="connsiteY34" fmla="*/ 3167993 h 4591971"/>
              <a:gd name="connsiteX35" fmla="*/ 63393 w 2710395"/>
              <a:gd name="connsiteY35" fmla="*/ 2471048 h 4591971"/>
              <a:gd name="connsiteX36" fmla="*/ 462063 w 2710395"/>
              <a:gd name="connsiteY36" fmla="*/ 1998231 h 4591971"/>
              <a:gd name="connsiteX37" fmla="*/ 145100 w 2710395"/>
              <a:gd name="connsiteY37" fmla="*/ 1685666 h 4591971"/>
              <a:gd name="connsiteX38" fmla="*/ 39445 w 2710395"/>
              <a:gd name="connsiteY38" fmla="*/ 1141078 h 4591971"/>
              <a:gd name="connsiteX39" fmla="*/ 366270 w 2710395"/>
              <a:gd name="connsiteY39" fmla="*/ 285270 h 4591971"/>
              <a:gd name="connsiteX40" fmla="*/ 1343928 w 2710395"/>
              <a:gd name="connsiteY40" fmla="*/ 0 h 459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10395" h="4591971">
                <a:moveTo>
                  <a:pt x="1349563" y="2466717"/>
                </a:moveTo>
                <a:cubicBezTo>
                  <a:pt x="1274430" y="2466717"/>
                  <a:pt x="1220429" y="2493579"/>
                  <a:pt x="1187559" y="2547302"/>
                </a:cubicBezTo>
                <a:cubicBezTo>
                  <a:pt x="1154689" y="2601024"/>
                  <a:pt x="1138253" y="2714390"/>
                  <a:pt x="1138253" y="2887397"/>
                </a:cubicBezTo>
                <a:lnTo>
                  <a:pt x="1138253" y="3461052"/>
                </a:lnTo>
                <a:cubicBezTo>
                  <a:pt x="1138253" y="3652270"/>
                  <a:pt x="1156567" y="3775196"/>
                  <a:pt x="1193194" y="3829830"/>
                </a:cubicBezTo>
                <a:cubicBezTo>
                  <a:pt x="1229821" y="3884464"/>
                  <a:pt x="1287579" y="3911781"/>
                  <a:pt x="1366467" y="3911781"/>
                </a:cubicBezTo>
                <a:cubicBezTo>
                  <a:pt x="1447234" y="3911781"/>
                  <a:pt x="1501705" y="3884008"/>
                  <a:pt x="1529880" y="3828464"/>
                </a:cubicBezTo>
                <a:cubicBezTo>
                  <a:pt x="1558055" y="3772920"/>
                  <a:pt x="1572142" y="3647717"/>
                  <a:pt x="1572142" y="3452857"/>
                </a:cubicBezTo>
                <a:lnTo>
                  <a:pt x="1572142" y="2887397"/>
                </a:lnTo>
                <a:cubicBezTo>
                  <a:pt x="1572142" y="2718032"/>
                  <a:pt x="1554298" y="2605577"/>
                  <a:pt x="1518610" y="2550033"/>
                </a:cubicBezTo>
                <a:cubicBezTo>
                  <a:pt x="1482922" y="2494489"/>
                  <a:pt x="1426574" y="2466717"/>
                  <a:pt x="1349563" y="2466717"/>
                </a:cubicBezTo>
                <a:close/>
                <a:moveTo>
                  <a:pt x="1352380" y="680191"/>
                </a:moveTo>
                <a:cubicBezTo>
                  <a:pt x="1277248" y="680191"/>
                  <a:pt x="1226534" y="706142"/>
                  <a:pt x="1200238" y="758045"/>
                </a:cubicBezTo>
                <a:cubicBezTo>
                  <a:pt x="1173941" y="809947"/>
                  <a:pt x="1160794" y="906921"/>
                  <a:pt x="1160794" y="1048970"/>
                </a:cubicBezTo>
                <a:lnTo>
                  <a:pt x="1160794" y="1384967"/>
                </a:lnTo>
                <a:cubicBezTo>
                  <a:pt x="1160794" y="1517909"/>
                  <a:pt x="1175820" y="1609876"/>
                  <a:pt x="1205873" y="1660869"/>
                </a:cubicBezTo>
                <a:cubicBezTo>
                  <a:pt x="1235925" y="1711860"/>
                  <a:pt x="1286640" y="1737355"/>
                  <a:pt x="1358015" y="1737355"/>
                </a:cubicBezTo>
                <a:cubicBezTo>
                  <a:pt x="1433148" y="1737355"/>
                  <a:pt x="1483862" y="1712315"/>
                  <a:pt x="1510158" y="1662233"/>
                </a:cubicBezTo>
                <a:cubicBezTo>
                  <a:pt x="1536454" y="1612153"/>
                  <a:pt x="1549603" y="1508804"/>
                  <a:pt x="1549603" y="1352187"/>
                </a:cubicBezTo>
                <a:lnTo>
                  <a:pt x="1549603" y="1048970"/>
                </a:lnTo>
                <a:cubicBezTo>
                  <a:pt x="1549603" y="899637"/>
                  <a:pt x="1535984" y="800841"/>
                  <a:pt x="1508750" y="752582"/>
                </a:cubicBezTo>
                <a:cubicBezTo>
                  <a:pt x="1481514" y="704322"/>
                  <a:pt x="1429391" y="680191"/>
                  <a:pt x="1352380" y="680191"/>
                </a:cubicBezTo>
                <a:close/>
                <a:moveTo>
                  <a:pt x="1343928" y="0"/>
                </a:moveTo>
                <a:cubicBezTo>
                  <a:pt x="1845436" y="0"/>
                  <a:pt x="2191983" y="101002"/>
                  <a:pt x="2383570" y="303004"/>
                </a:cubicBezTo>
                <a:cubicBezTo>
                  <a:pt x="2575157" y="505007"/>
                  <a:pt x="2670951" y="793457"/>
                  <a:pt x="2670951" y="1168353"/>
                </a:cubicBezTo>
                <a:cubicBezTo>
                  <a:pt x="2670951" y="1406778"/>
                  <a:pt x="2639489" y="1578761"/>
                  <a:pt x="2576566" y="1684301"/>
                </a:cubicBezTo>
                <a:cubicBezTo>
                  <a:pt x="2513643" y="1789841"/>
                  <a:pt x="2384509" y="1894484"/>
                  <a:pt x="2189166" y="1998231"/>
                </a:cubicBezTo>
                <a:cubicBezTo>
                  <a:pt x="2356334" y="2063821"/>
                  <a:pt x="2484999" y="2161756"/>
                  <a:pt x="2575157" y="2292038"/>
                </a:cubicBezTo>
                <a:cubicBezTo>
                  <a:pt x="2665316" y="2422319"/>
                  <a:pt x="2710395" y="2732530"/>
                  <a:pt x="2710395" y="3222669"/>
                </a:cubicBezTo>
                <a:cubicBezTo>
                  <a:pt x="2710395" y="3579809"/>
                  <a:pt x="2674707" y="3843104"/>
                  <a:pt x="2603331" y="4012555"/>
                </a:cubicBezTo>
                <a:cubicBezTo>
                  <a:pt x="2531956" y="4182004"/>
                  <a:pt x="2392961" y="4320937"/>
                  <a:pt x="2186347" y="4429351"/>
                </a:cubicBezTo>
                <a:cubicBezTo>
                  <a:pt x="1979735" y="4537765"/>
                  <a:pt x="1702684" y="4591971"/>
                  <a:pt x="1355198" y="4591971"/>
                </a:cubicBezTo>
                <a:cubicBezTo>
                  <a:pt x="1017103" y="4591971"/>
                  <a:pt x="749444" y="4540040"/>
                  <a:pt x="552222" y="4436180"/>
                </a:cubicBezTo>
                <a:cubicBezTo>
                  <a:pt x="355001" y="4332319"/>
                  <a:pt x="213657" y="4194752"/>
                  <a:pt x="128194" y="4023481"/>
                </a:cubicBezTo>
                <a:cubicBezTo>
                  <a:pt x="42732" y="3852209"/>
                  <a:pt x="0" y="3567047"/>
                  <a:pt x="0" y="3167993"/>
                </a:cubicBezTo>
                <a:cubicBezTo>
                  <a:pt x="0" y="2900144"/>
                  <a:pt x="21132" y="2667830"/>
                  <a:pt x="63393" y="2471048"/>
                </a:cubicBezTo>
                <a:cubicBezTo>
                  <a:pt x="105655" y="2274268"/>
                  <a:pt x="238545" y="2116662"/>
                  <a:pt x="462063" y="1998231"/>
                </a:cubicBezTo>
                <a:cubicBezTo>
                  <a:pt x="321191" y="1932728"/>
                  <a:pt x="215536" y="1828539"/>
                  <a:pt x="145100" y="1685666"/>
                </a:cubicBezTo>
                <a:cubicBezTo>
                  <a:pt x="74663" y="1542793"/>
                  <a:pt x="39445" y="1361263"/>
                  <a:pt x="39445" y="1141078"/>
                </a:cubicBezTo>
                <a:cubicBezTo>
                  <a:pt x="39445" y="760719"/>
                  <a:pt x="148387" y="475450"/>
                  <a:pt x="366270" y="285270"/>
                </a:cubicBezTo>
                <a:cubicBezTo>
                  <a:pt x="584153" y="95091"/>
                  <a:pt x="910040" y="0"/>
                  <a:pt x="13439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54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 rot="1313060">
            <a:off x="660263" y="4085899"/>
            <a:ext cx="3903390" cy="838060"/>
          </a:xfrm>
          <a:prstGeom prst="ellipse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 rot="1313060">
            <a:off x="127601" y="3311127"/>
            <a:ext cx="3903390" cy="280440"/>
          </a:xfrm>
          <a:prstGeom prst="ellipse">
            <a:avLst/>
          </a:prstGeom>
          <a:solidFill>
            <a:srgbClr val="429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 rot="1313060">
            <a:off x="1619815" y="3439817"/>
            <a:ext cx="2987953" cy="286475"/>
          </a:xfrm>
          <a:prstGeom prst="ellipse">
            <a:avLst/>
          </a:prstGeom>
          <a:solidFill>
            <a:srgbClr val="A2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00359" y="735373"/>
            <a:ext cx="2675390" cy="6122628"/>
          </a:xfrm>
          <a:custGeom>
            <a:avLst/>
            <a:gdLst>
              <a:gd name="connsiteX0" fmla="*/ 1340453 w 2675390"/>
              <a:gd name="connsiteY0" fmla="*/ 679787 h 4591971"/>
              <a:gd name="connsiteX1" fmla="*/ 1191513 w 2675390"/>
              <a:gd name="connsiteY1" fmla="*/ 749404 h 4591971"/>
              <a:gd name="connsiteX2" fmla="*/ 1114286 w 2675390"/>
              <a:gd name="connsiteY2" fmla="*/ 1124788 h 4591971"/>
              <a:gd name="connsiteX3" fmla="*/ 1114286 w 2675390"/>
              <a:gd name="connsiteY3" fmla="*/ 1951997 h 4591971"/>
              <a:gd name="connsiteX4" fmla="*/ 1187376 w 2675390"/>
              <a:gd name="connsiteY4" fmla="*/ 2295986 h 4591971"/>
              <a:gd name="connsiteX5" fmla="*/ 1337695 w 2675390"/>
              <a:gd name="connsiteY5" fmla="*/ 2361507 h 4591971"/>
              <a:gd name="connsiteX6" fmla="*/ 1507320 w 2675390"/>
              <a:gd name="connsiteY6" fmla="*/ 2278240 h 4591971"/>
              <a:gd name="connsiteX7" fmla="*/ 1561104 w 2675390"/>
              <a:gd name="connsiteY7" fmla="*/ 1951997 h 4591971"/>
              <a:gd name="connsiteX8" fmla="*/ 1561104 w 2675390"/>
              <a:gd name="connsiteY8" fmla="*/ 1152088 h 4591971"/>
              <a:gd name="connsiteX9" fmla="*/ 1510078 w 2675390"/>
              <a:gd name="connsiteY9" fmla="*/ 769879 h 4591971"/>
              <a:gd name="connsiteX10" fmla="*/ 1340453 w 2675390"/>
              <a:gd name="connsiteY10" fmla="*/ 679787 h 4591971"/>
              <a:gd name="connsiteX11" fmla="*/ 1290807 w 2675390"/>
              <a:gd name="connsiteY11" fmla="*/ 0 h 4591971"/>
              <a:gd name="connsiteX12" fmla="*/ 2024470 w 2675390"/>
              <a:gd name="connsiteY12" fmla="*/ 122853 h 4591971"/>
              <a:gd name="connsiteX13" fmla="*/ 2468530 w 2675390"/>
              <a:gd name="connsiteY13" fmla="*/ 476397 h 4591971"/>
              <a:gd name="connsiteX14" fmla="*/ 2650567 w 2675390"/>
              <a:gd name="connsiteY14" fmla="*/ 960984 h 4591971"/>
              <a:gd name="connsiteX15" fmla="*/ 2675390 w 2675390"/>
              <a:gd name="connsiteY15" fmla="*/ 1943807 h 4591971"/>
              <a:gd name="connsiteX16" fmla="*/ 2675390 w 2675390"/>
              <a:gd name="connsiteY16" fmla="*/ 2558072 h 4591971"/>
              <a:gd name="connsiteX17" fmla="*/ 2653325 w 2675390"/>
              <a:gd name="connsiteY17" fmla="*/ 3613243 h 4591971"/>
              <a:gd name="connsiteX18" fmla="*/ 2461635 w 2675390"/>
              <a:gd name="connsiteY18" fmla="*/ 4116940 h 4591971"/>
              <a:gd name="connsiteX19" fmla="*/ 2002406 w 2675390"/>
              <a:gd name="connsiteY19" fmla="*/ 4473213 h 4591971"/>
              <a:gd name="connsiteX20" fmla="*/ 1332179 w 2675390"/>
              <a:gd name="connsiteY20" fmla="*/ 4591971 h 4591971"/>
              <a:gd name="connsiteX21" fmla="*/ 561280 w 2675390"/>
              <a:gd name="connsiteY21" fmla="*/ 4441818 h 4591971"/>
              <a:gd name="connsiteX22" fmla="*/ 131011 w 2675390"/>
              <a:gd name="connsiteY22" fmla="*/ 4018657 h 4591971"/>
              <a:gd name="connsiteX23" fmla="*/ 0 w 2675390"/>
              <a:gd name="connsiteY23" fmla="*/ 3330681 h 4591971"/>
              <a:gd name="connsiteX24" fmla="*/ 1114286 w 2675390"/>
              <a:gd name="connsiteY24" fmla="*/ 3330681 h 4591971"/>
              <a:gd name="connsiteX25" fmla="*/ 1122561 w 2675390"/>
              <a:gd name="connsiteY25" fmla="*/ 3719715 h 4591971"/>
              <a:gd name="connsiteX26" fmla="*/ 1190134 w 2675390"/>
              <a:gd name="connsiteY26" fmla="*/ 3854853 h 4591971"/>
              <a:gd name="connsiteX27" fmla="*/ 1351486 w 2675390"/>
              <a:gd name="connsiteY27" fmla="*/ 3909455 h 4591971"/>
              <a:gd name="connsiteX28" fmla="*/ 1492151 w 2675390"/>
              <a:gd name="connsiteY28" fmla="*/ 3857584 h 4591971"/>
              <a:gd name="connsiteX29" fmla="*/ 1554209 w 2675390"/>
              <a:gd name="connsiteY29" fmla="*/ 3723810 h 4591971"/>
              <a:gd name="connsiteX30" fmla="*/ 1561104 w 2675390"/>
              <a:gd name="connsiteY30" fmla="*/ 3393472 h 4591971"/>
              <a:gd name="connsiteX31" fmla="*/ 1561104 w 2675390"/>
              <a:gd name="connsiteY31" fmla="*/ 2689115 h 4591971"/>
              <a:gd name="connsiteX32" fmla="*/ 1312872 w 2675390"/>
              <a:gd name="connsiteY32" fmla="*/ 2955297 h 4591971"/>
              <a:gd name="connsiteX33" fmla="*/ 901909 w 2675390"/>
              <a:gd name="connsiteY33" fmla="*/ 3044024 h 4591971"/>
              <a:gd name="connsiteX34" fmla="*/ 361315 w 2675390"/>
              <a:gd name="connsiteY34" fmla="*/ 2880220 h 4591971"/>
              <a:gd name="connsiteX35" fmla="*/ 63437 w 2675390"/>
              <a:gd name="connsiteY35" fmla="*/ 2487090 h 4591971"/>
              <a:gd name="connsiteX36" fmla="*/ 0 w 2675390"/>
              <a:gd name="connsiteY36" fmla="*/ 1867365 h 4591971"/>
              <a:gd name="connsiteX37" fmla="*/ 0 w 2675390"/>
              <a:gd name="connsiteY37" fmla="*/ 1515187 h 4591971"/>
              <a:gd name="connsiteX38" fmla="*/ 37235 w 2675390"/>
              <a:gd name="connsiteY38" fmla="*/ 824480 h 4591971"/>
              <a:gd name="connsiteX39" fmla="*/ 228925 w 2675390"/>
              <a:gd name="connsiteY39" fmla="*/ 405415 h 4591971"/>
              <a:gd name="connsiteX40" fmla="*/ 656436 w 2675390"/>
              <a:gd name="connsiteY40" fmla="*/ 106473 h 4591971"/>
              <a:gd name="connsiteX41" fmla="*/ 1290807 w 2675390"/>
              <a:gd name="connsiteY41" fmla="*/ 0 h 459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75390" h="4591971">
                <a:moveTo>
                  <a:pt x="1340453" y="679787"/>
                </a:moveTo>
                <a:cubicBezTo>
                  <a:pt x="1292646" y="679787"/>
                  <a:pt x="1242999" y="702992"/>
                  <a:pt x="1191513" y="749404"/>
                </a:cubicBezTo>
                <a:cubicBezTo>
                  <a:pt x="1140029" y="795815"/>
                  <a:pt x="1114286" y="920943"/>
                  <a:pt x="1114286" y="1124788"/>
                </a:cubicBezTo>
                <a:lnTo>
                  <a:pt x="1114286" y="1951997"/>
                </a:lnTo>
                <a:cubicBezTo>
                  <a:pt x="1114286" y="2137642"/>
                  <a:pt x="1138649" y="2252305"/>
                  <a:pt x="1187376" y="2295986"/>
                </a:cubicBezTo>
                <a:cubicBezTo>
                  <a:pt x="1236103" y="2339667"/>
                  <a:pt x="1286209" y="2361507"/>
                  <a:pt x="1337695" y="2361507"/>
                </a:cubicBezTo>
                <a:cubicBezTo>
                  <a:pt x="1414923" y="2361507"/>
                  <a:pt x="1471464" y="2333752"/>
                  <a:pt x="1507320" y="2278240"/>
                </a:cubicBezTo>
                <a:cubicBezTo>
                  <a:pt x="1543176" y="2222729"/>
                  <a:pt x="1561104" y="2113981"/>
                  <a:pt x="1561104" y="1951997"/>
                </a:cubicBezTo>
                <a:lnTo>
                  <a:pt x="1561104" y="1152088"/>
                </a:lnTo>
                <a:cubicBezTo>
                  <a:pt x="1561104" y="957343"/>
                  <a:pt x="1544096" y="829940"/>
                  <a:pt x="1510078" y="769879"/>
                </a:cubicBezTo>
                <a:cubicBezTo>
                  <a:pt x="1476061" y="709817"/>
                  <a:pt x="1419520" y="679787"/>
                  <a:pt x="1340453" y="679787"/>
                </a:cubicBezTo>
                <a:close/>
                <a:moveTo>
                  <a:pt x="1290807" y="0"/>
                </a:moveTo>
                <a:cubicBezTo>
                  <a:pt x="1588685" y="0"/>
                  <a:pt x="1833240" y="40951"/>
                  <a:pt x="2024470" y="122853"/>
                </a:cubicBezTo>
                <a:cubicBezTo>
                  <a:pt x="2215700" y="204755"/>
                  <a:pt x="2363720" y="322603"/>
                  <a:pt x="2468530" y="476397"/>
                </a:cubicBezTo>
                <a:cubicBezTo>
                  <a:pt x="2573339" y="630191"/>
                  <a:pt x="2634018" y="791719"/>
                  <a:pt x="2650567" y="960984"/>
                </a:cubicBezTo>
                <a:cubicBezTo>
                  <a:pt x="2667116" y="1130248"/>
                  <a:pt x="2675390" y="1457855"/>
                  <a:pt x="2675390" y="1943807"/>
                </a:cubicBezTo>
                <a:lnTo>
                  <a:pt x="2675390" y="2558072"/>
                </a:lnTo>
                <a:cubicBezTo>
                  <a:pt x="2675390" y="3084065"/>
                  <a:pt x="2668035" y="3435788"/>
                  <a:pt x="2653325" y="3613243"/>
                </a:cubicBezTo>
                <a:cubicBezTo>
                  <a:pt x="2638615" y="3790697"/>
                  <a:pt x="2574718" y="3958596"/>
                  <a:pt x="2461635" y="4116940"/>
                </a:cubicBezTo>
                <a:cubicBezTo>
                  <a:pt x="2348551" y="4275284"/>
                  <a:pt x="2195474" y="4394041"/>
                  <a:pt x="2002406" y="4473213"/>
                </a:cubicBezTo>
                <a:cubicBezTo>
                  <a:pt x="1809336" y="4552385"/>
                  <a:pt x="1585927" y="4591971"/>
                  <a:pt x="1332179" y="4591971"/>
                </a:cubicBezTo>
                <a:cubicBezTo>
                  <a:pt x="1017751" y="4591971"/>
                  <a:pt x="760785" y="4541920"/>
                  <a:pt x="561280" y="4441818"/>
                </a:cubicBezTo>
                <a:cubicBezTo>
                  <a:pt x="361775" y="4341716"/>
                  <a:pt x="218352" y="4200662"/>
                  <a:pt x="131011" y="4018657"/>
                </a:cubicBezTo>
                <a:cubicBezTo>
                  <a:pt x="43671" y="3836653"/>
                  <a:pt x="0" y="3607328"/>
                  <a:pt x="0" y="3330681"/>
                </a:cubicBezTo>
                <a:lnTo>
                  <a:pt x="1114286" y="3330681"/>
                </a:lnTo>
                <a:cubicBezTo>
                  <a:pt x="1114286" y="3536346"/>
                  <a:pt x="1117044" y="3666024"/>
                  <a:pt x="1122561" y="3719715"/>
                </a:cubicBezTo>
                <a:cubicBezTo>
                  <a:pt x="1128077" y="3773407"/>
                  <a:pt x="1150601" y="3818453"/>
                  <a:pt x="1190134" y="3854853"/>
                </a:cubicBezTo>
                <a:cubicBezTo>
                  <a:pt x="1229668" y="3891254"/>
                  <a:pt x="1283451" y="3909455"/>
                  <a:pt x="1351486" y="3909455"/>
                </a:cubicBezTo>
                <a:cubicBezTo>
                  <a:pt x="1408488" y="3909455"/>
                  <a:pt x="1455376" y="3892165"/>
                  <a:pt x="1492151" y="3857584"/>
                </a:cubicBezTo>
                <a:cubicBezTo>
                  <a:pt x="1528925" y="3823002"/>
                  <a:pt x="1549612" y="3778412"/>
                  <a:pt x="1554209" y="3723810"/>
                </a:cubicBezTo>
                <a:cubicBezTo>
                  <a:pt x="1558805" y="3669209"/>
                  <a:pt x="1561104" y="3559096"/>
                  <a:pt x="1561104" y="3393472"/>
                </a:cubicBezTo>
                <a:lnTo>
                  <a:pt x="1561104" y="2689115"/>
                </a:lnTo>
                <a:cubicBezTo>
                  <a:pt x="1505941" y="2807418"/>
                  <a:pt x="1423197" y="2896145"/>
                  <a:pt x="1312872" y="2955297"/>
                </a:cubicBezTo>
                <a:cubicBezTo>
                  <a:pt x="1202546" y="3014448"/>
                  <a:pt x="1065559" y="3044024"/>
                  <a:pt x="901909" y="3044024"/>
                </a:cubicBezTo>
                <a:cubicBezTo>
                  <a:pt x="697807" y="3044024"/>
                  <a:pt x="517610" y="2989422"/>
                  <a:pt x="361315" y="2880220"/>
                </a:cubicBezTo>
                <a:cubicBezTo>
                  <a:pt x="205021" y="2771017"/>
                  <a:pt x="105728" y="2639974"/>
                  <a:pt x="63437" y="2487090"/>
                </a:cubicBezTo>
                <a:cubicBezTo>
                  <a:pt x="21145" y="2334207"/>
                  <a:pt x="0" y="2127632"/>
                  <a:pt x="0" y="1867365"/>
                </a:cubicBezTo>
                <a:lnTo>
                  <a:pt x="0" y="1515187"/>
                </a:lnTo>
                <a:cubicBezTo>
                  <a:pt x="0" y="1205779"/>
                  <a:pt x="12411" y="975544"/>
                  <a:pt x="37235" y="824480"/>
                </a:cubicBezTo>
                <a:cubicBezTo>
                  <a:pt x="62058" y="673416"/>
                  <a:pt x="125955" y="533728"/>
                  <a:pt x="228925" y="405415"/>
                </a:cubicBezTo>
                <a:cubicBezTo>
                  <a:pt x="331896" y="277102"/>
                  <a:pt x="474399" y="177455"/>
                  <a:pt x="656436" y="106473"/>
                </a:cubicBezTo>
                <a:cubicBezTo>
                  <a:pt x="838473" y="35491"/>
                  <a:pt x="1049930" y="0"/>
                  <a:pt x="12908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135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7687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24558" y="795326"/>
            <a:ext cx="2218058" cy="5186228"/>
          </a:xfrm>
          <a:custGeom>
            <a:avLst/>
            <a:gdLst>
              <a:gd name="connsiteX0" fmla="*/ 1404923 w 2957410"/>
              <a:gd name="connsiteY0" fmla="*/ 0 h 5186228"/>
              <a:gd name="connsiteX1" fmla="*/ 2264171 w 2957410"/>
              <a:gd name="connsiteY1" fmla="*/ 162935 h 5186228"/>
              <a:gd name="connsiteX2" fmla="*/ 2734528 w 2957410"/>
              <a:gd name="connsiteY2" fmla="*/ 573345 h 5186228"/>
              <a:gd name="connsiteX3" fmla="*/ 2849812 w 2957410"/>
              <a:gd name="connsiteY3" fmla="*/ 1414146 h 5186228"/>
              <a:gd name="connsiteX4" fmla="*/ 2849812 w 2957410"/>
              <a:gd name="connsiteY4" fmla="*/ 1610897 h 5186228"/>
              <a:gd name="connsiteX5" fmla="*/ 1647787 w 2957410"/>
              <a:gd name="connsiteY5" fmla="*/ 1610897 h 5186228"/>
              <a:gd name="connsiteX6" fmla="*/ 1647787 w 2957410"/>
              <a:gd name="connsiteY6" fmla="*/ 1241990 h 5186228"/>
              <a:gd name="connsiteX7" fmla="*/ 1601674 w 2957410"/>
              <a:gd name="connsiteY7" fmla="*/ 913047 h 5186228"/>
              <a:gd name="connsiteX8" fmla="*/ 1447962 w 2957410"/>
              <a:gd name="connsiteY8" fmla="*/ 842340 h 5186228"/>
              <a:gd name="connsiteX9" fmla="*/ 1271194 w 2957410"/>
              <a:gd name="connsiteY9" fmla="*/ 937713 h 5186228"/>
              <a:gd name="connsiteX10" fmla="*/ 1211247 w 2957410"/>
              <a:gd name="connsiteY10" fmla="*/ 1226907 h 5186228"/>
              <a:gd name="connsiteX11" fmla="*/ 1278640 w 2957410"/>
              <a:gd name="connsiteY11" fmla="*/ 1602203 h 5186228"/>
              <a:gd name="connsiteX12" fmla="*/ 1644377 w 2957410"/>
              <a:gd name="connsiteY12" fmla="*/ 1906504 h 5186228"/>
              <a:gd name="connsiteX13" fmla="*/ 2732991 w 2957410"/>
              <a:gd name="connsiteY13" fmla="*/ 2748363 h 5186228"/>
              <a:gd name="connsiteX14" fmla="*/ 2957410 w 2957410"/>
              <a:gd name="connsiteY14" fmla="*/ 3808973 h 5186228"/>
              <a:gd name="connsiteX15" fmla="*/ 2832903 w 2957410"/>
              <a:gd name="connsiteY15" fmla="*/ 4592901 h 5186228"/>
              <a:gd name="connsiteX16" fmla="*/ 2351786 w 2957410"/>
              <a:gd name="connsiteY16" fmla="*/ 5015608 h 5186228"/>
              <a:gd name="connsiteX17" fmla="*/ 1521744 w 2957410"/>
              <a:gd name="connsiteY17" fmla="*/ 5186228 h 5186228"/>
              <a:gd name="connsiteX18" fmla="*/ 634828 w 2957410"/>
              <a:gd name="connsiteY18" fmla="*/ 4989477 h 5186228"/>
              <a:gd name="connsiteX19" fmla="*/ 153711 w 2957410"/>
              <a:gd name="connsiteY19" fmla="*/ 4488378 h 5186228"/>
              <a:gd name="connsiteX20" fmla="*/ 39965 w 2957410"/>
              <a:gd name="connsiteY20" fmla="*/ 3624519 h 5186228"/>
              <a:gd name="connsiteX21" fmla="*/ 39965 w 2957410"/>
              <a:gd name="connsiteY21" fmla="*/ 3298650 h 5186228"/>
              <a:gd name="connsiteX22" fmla="*/ 1241989 w 2957410"/>
              <a:gd name="connsiteY22" fmla="*/ 3298650 h 5186228"/>
              <a:gd name="connsiteX23" fmla="*/ 1241989 w 2957410"/>
              <a:gd name="connsiteY23" fmla="*/ 3904274 h 5186228"/>
              <a:gd name="connsiteX24" fmla="*/ 1292714 w 2957410"/>
              <a:gd name="connsiteY24" fmla="*/ 4263959 h 5186228"/>
              <a:gd name="connsiteX25" fmla="*/ 1472556 w 2957410"/>
              <a:gd name="connsiteY25" fmla="*/ 4343889 h 5186228"/>
              <a:gd name="connsiteX26" fmla="*/ 1664696 w 2957410"/>
              <a:gd name="connsiteY26" fmla="*/ 4242439 h 5186228"/>
              <a:gd name="connsiteX27" fmla="*/ 1727717 w 2957410"/>
              <a:gd name="connsiteY27" fmla="*/ 3941164 h 5186228"/>
              <a:gd name="connsiteX28" fmla="*/ 1607822 w 2957410"/>
              <a:gd name="connsiteY28" fmla="*/ 3366283 h 5186228"/>
              <a:gd name="connsiteX29" fmla="*/ 1002199 w 2957410"/>
              <a:gd name="connsiteY29" fmla="*/ 2914371 h 5186228"/>
              <a:gd name="connsiteX30" fmla="*/ 362759 w 2957410"/>
              <a:gd name="connsiteY30" fmla="*/ 2450163 h 5186228"/>
              <a:gd name="connsiteX31" fmla="*/ 102986 w 2957410"/>
              <a:gd name="connsiteY31" fmla="*/ 2050512 h 5186228"/>
              <a:gd name="connsiteX32" fmla="*/ 0 w 2957410"/>
              <a:gd name="connsiteY32" fmla="*/ 1398776 h 5186228"/>
              <a:gd name="connsiteX33" fmla="*/ 146025 w 2957410"/>
              <a:gd name="connsiteY33" fmla="*/ 562585 h 5186228"/>
              <a:gd name="connsiteX34" fmla="*/ 617920 w 2957410"/>
              <a:gd name="connsiteY34" fmla="*/ 149101 h 5186228"/>
              <a:gd name="connsiteX35" fmla="*/ 1404923 w 2957410"/>
              <a:gd name="connsiteY35" fmla="*/ 0 h 518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57410" h="5186228">
                <a:moveTo>
                  <a:pt x="1404923" y="0"/>
                </a:moveTo>
                <a:cubicBezTo>
                  <a:pt x="1741039" y="0"/>
                  <a:pt x="2027455" y="54312"/>
                  <a:pt x="2264171" y="162935"/>
                </a:cubicBezTo>
                <a:cubicBezTo>
                  <a:pt x="2500886" y="271558"/>
                  <a:pt x="2657672" y="408361"/>
                  <a:pt x="2734528" y="573345"/>
                </a:cubicBezTo>
                <a:cubicBezTo>
                  <a:pt x="2811384" y="738328"/>
                  <a:pt x="2849812" y="1018596"/>
                  <a:pt x="2849812" y="1414146"/>
                </a:cubicBezTo>
                <a:lnTo>
                  <a:pt x="2849812" y="1610897"/>
                </a:lnTo>
                <a:lnTo>
                  <a:pt x="1647787" y="1610897"/>
                </a:lnTo>
                <a:lnTo>
                  <a:pt x="1647787" y="1241990"/>
                </a:lnTo>
                <a:cubicBezTo>
                  <a:pt x="1647787" y="1069833"/>
                  <a:pt x="1632416" y="960185"/>
                  <a:pt x="1601674" y="913047"/>
                </a:cubicBezTo>
                <a:cubicBezTo>
                  <a:pt x="1570932" y="865909"/>
                  <a:pt x="1519694" y="842340"/>
                  <a:pt x="1447962" y="842340"/>
                </a:cubicBezTo>
                <a:cubicBezTo>
                  <a:pt x="1370082" y="842340"/>
                  <a:pt x="1311159" y="874131"/>
                  <a:pt x="1271194" y="937713"/>
                </a:cubicBezTo>
                <a:cubicBezTo>
                  <a:pt x="1231229" y="1001295"/>
                  <a:pt x="1211247" y="1097693"/>
                  <a:pt x="1211247" y="1226907"/>
                </a:cubicBezTo>
                <a:cubicBezTo>
                  <a:pt x="1211247" y="1393011"/>
                  <a:pt x="1233711" y="1518110"/>
                  <a:pt x="1278640" y="1602203"/>
                </a:cubicBezTo>
                <a:cubicBezTo>
                  <a:pt x="1321551" y="1686296"/>
                  <a:pt x="1443463" y="1787730"/>
                  <a:pt x="1644377" y="1906504"/>
                </a:cubicBezTo>
                <a:cubicBezTo>
                  <a:pt x="2220507" y="2248448"/>
                  <a:pt x="2583378" y="2529068"/>
                  <a:pt x="2732991" y="2748363"/>
                </a:cubicBezTo>
                <a:cubicBezTo>
                  <a:pt x="2882603" y="2967658"/>
                  <a:pt x="2957410" y="3321194"/>
                  <a:pt x="2957410" y="3808973"/>
                </a:cubicBezTo>
                <a:cubicBezTo>
                  <a:pt x="2957410" y="4163534"/>
                  <a:pt x="2915908" y="4424844"/>
                  <a:pt x="2832903" y="4592901"/>
                </a:cubicBezTo>
                <a:cubicBezTo>
                  <a:pt x="2749899" y="4760960"/>
                  <a:pt x="2589527" y="4901862"/>
                  <a:pt x="2351786" y="5015608"/>
                </a:cubicBezTo>
                <a:cubicBezTo>
                  <a:pt x="2114046" y="5129355"/>
                  <a:pt x="1837365" y="5186228"/>
                  <a:pt x="1521744" y="5186228"/>
                </a:cubicBezTo>
                <a:cubicBezTo>
                  <a:pt x="1175381" y="5186228"/>
                  <a:pt x="879742" y="5120645"/>
                  <a:pt x="634828" y="4989477"/>
                </a:cubicBezTo>
                <a:cubicBezTo>
                  <a:pt x="389914" y="4858310"/>
                  <a:pt x="229542" y="4691277"/>
                  <a:pt x="153711" y="4488378"/>
                </a:cubicBezTo>
                <a:cubicBezTo>
                  <a:pt x="77880" y="4285478"/>
                  <a:pt x="39965" y="3997526"/>
                  <a:pt x="39965" y="3624519"/>
                </a:cubicBezTo>
                <a:lnTo>
                  <a:pt x="39965" y="3298650"/>
                </a:lnTo>
                <a:lnTo>
                  <a:pt x="1241989" y="3298650"/>
                </a:lnTo>
                <a:lnTo>
                  <a:pt x="1241989" y="3904274"/>
                </a:lnTo>
                <a:cubicBezTo>
                  <a:pt x="1241989" y="4090777"/>
                  <a:pt x="1258897" y="4210672"/>
                  <a:pt x="1292714" y="4263959"/>
                </a:cubicBezTo>
                <a:cubicBezTo>
                  <a:pt x="1326530" y="4317246"/>
                  <a:pt x="1386478" y="4343889"/>
                  <a:pt x="1472556" y="4343889"/>
                </a:cubicBezTo>
                <a:cubicBezTo>
                  <a:pt x="1558635" y="4343889"/>
                  <a:pt x="1622681" y="4310072"/>
                  <a:pt x="1664696" y="4242439"/>
                </a:cubicBezTo>
                <a:cubicBezTo>
                  <a:pt x="1706710" y="4174806"/>
                  <a:pt x="1727717" y="4074381"/>
                  <a:pt x="1727717" y="3941164"/>
                </a:cubicBezTo>
                <a:cubicBezTo>
                  <a:pt x="1727717" y="3648088"/>
                  <a:pt x="1687752" y="3456461"/>
                  <a:pt x="1607822" y="3366283"/>
                </a:cubicBezTo>
                <a:cubicBezTo>
                  <a:pt x="1525843" y="3276106"/>
                  <a:pt x="1323968" y="3125469"/>
                  <a:pt x="1002199" y="2914371"/>
                </a:cubicBezTo>
                <a:cubicBezTo>
                  <a:pt x="680429" y="2701225"/>
                  <a:pt x="467283" y="2546488"/>
                  <a:pt x="362759" y="2450163"/>
                </a:cubicBezTo>
                <a:cubicBezTo>
                  <a:pt x="258235" y="2353837"/>
                  <a:pt x="171644" y="2220620"/>
                  <a:pt x="102986" y="2050512"/>
                </a:cubicBezTo>
                <a:cubicBezTo>
                  <a:pt x="34328" y="1880405"/>
                  <a:pt x="0" y="1663159"/>
                  <a:pt x="0" y="1398776"/>
                </a:cubicBezTo>
                <a:cubicBezTo>
                  <a:pt x="0" y="1017571"/>
                  <a:pt x="48675" y="738841"/>
                  <a:pt x="146025" y="562585"/>
                </a:cubicBezTo>
                <a:cubicBezTo>
                  <a:pt x="243376" y="386329"/>
                  <a:pt x="400674" y="248501"/>
                  <a:pt x="617920" y="149101"/>
                </a:cubicBezTo>
                <a:cubicBezTo>
                  <a:pt x="835166" y="49700"/>
                  <a:pt x="1097500" y="0"/>
                  <a:pt x="14049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708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643D-BF68-4203-82BC-3095B7234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8D968-E10D-443A-8701-66EF40FC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9817" y="899850"/>
            <a:ext cx="3848168" cy="4977180"/>
          </a:xfrm>
          <a:custGeom>
            <a:avLst/>
            <a:gdLst>
              <a:gd name="connsiteX0" fmla="*/ 0 w 5130891"/>
              <a:gd name="connsiteY0" fmla="*/ 0 h 4977180"/>
              <a:gd name="connsiteX1" fmla="*/ 1257361 w 5130891"/>
              <a:gd name="connsiteY1" fmla="*/ 0 h 4977180"/>
              <a:gd name="connsiteX2" fmla="*/ 1394116 w 5130891"/>
              <a:gd name="connsiteY2" fmla="*/ 1736605 h 4977180"/>
              <a:gd name="connsiteX3" fmla="*/ 1526356 w 5130891"/>
              <a:gd name="connsiteY3" fmla="*/ 3415471 h 4977180"/>
              <a:gd name="connsiteX4" fmla="*/ 1884216 w 5130891"/>
              <a:gd name="connsiteY4" fmla="*/ 0 h 4977180"/>
              <a:gd name="connsiteX5" fmla="*/ 3228183 w 5130891"/>
              <a:gd name="connsiteY5" fmla="*/ 0 h 4977180"/>
              <a:gd name="connsiteX6" fmla="*/ 3369357 w 5130891"/>
              <a:gd name="connsiteY6" fmla="*/ 1641639 h 4977180"/>
              <a:gd name="connsiteX7" fmla="*/ 3512309 w 5130891"/>
              <a:gd name="connsiteY7" fmla="*/ 3535366 h 4977180"/>
              <a:gd name="connsiteX8" fmla="*/ 3873531 w 5130891"/>
              <a:gd name="connsiteY8" fmla="*/ 0 h 4977180"/>
              <a:gd name="connsiteX9" fmla="*/ 5130891 w 5130891"/>
              <a:gd name="connsiteY9" fmla="*/ 0 h 4977180"/>
              <a:gd name="connsiteX10" fmla="*/ 4554618 w 5130891"/>
              <a:gd name="connsiteY10" fmla="*/ 4977180 h 4977180"/>
              <a:gd name="connsiteX11" fmla="*/ 2938725 w 5130891"/>
              <a:gd name="connsiteY11" fmla="*/ 4977180 h 4977180"/>
              <a:gd name="connsiteX12" fmla="*/ 2547001 w 5130891"/>
              <a:gd name="connsiteY12" fmla="*/ 2367158 h 4977180"/>
              <a:gd name="connsiteX13" fmla="*/ 2186019 w 5130891"/>
              <a:gd name="connsiteY13" fmla="*/ 4977180 h 4977180"/>
              <a:gd name="connsiteX14" fmla="*/ 579349 w 5130891"/>
              <a:gd name="connsiteY14" fmla="*/ 4977180 h 497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30891" h="4977180">
                <a:moveTo>
                  <a:pt x="0" y="0"/>
                </a:moveTo>
                <a:lnTo>
                  <a:pt x="1257361" y="0"/>
                </a:lnTo>
                <a:lnTo>
                  <a:pt x="1394116" y="1736605"/>
                </a:lnTo>
                <a:lnTo>
                  <a:pt x="1526356" y="3415471"/>
                </a:lnTo>
                <a:cubicBezTo>
                  <a:pt x="1574103" y="2546648"/>
                  <a:pt x="1693389" y="1408158"/>
                  <a:pt x="1884216" y="0"/>
                </a:cubicBezTo>
                <a:lnTo>
                  <a:pt x="3228183" y="0"/>
                </a:lnTo>
                <a:cubicBezTo>
                  <a:pt x="3246052" y="145546"/>
                  <a:pt x="3293110" y="692759"/>
                  <a:pt x="3369357" y="1641639"/>
                </a:cubicBezTo>
                <a:lnTo>
                  <a:pt x="3512309" y="3535366"/>
                </a:lnTo>
                <a:cubicBezTo>
                  <a:pt x="3585930" y="2330556"/>
                  <a:pt x="3706338" y="1152100"/>
                  <a:pt x="3873531" y="0"/>
                </a:cubicBezTo>
                <a:lnTo>
                  <a:pt x="5130891" y="0"/>
                </a:lnTo>
                <a:lnTo>
                  <a:pt x="4554618" y="4977180"/>
                </a:lnTo>
                <a:lnTo>
                  <a:pt x="2938725" y="4977180"/>
                </a:lnTo>
                <a:cubicBezTo>
                  <a:pt x="2790809" y="4212497"/>
                  <a:pt x="2660235" y="3342490"/>
                  <a:pt x="2547001" y="2367158"/>
                </a:cubicBezTo>
                <a:cubicBezTo>
                  <a:pt x="2495379" y="2785350"/>
                  <a:pt x="2375052" y="3655357"/>
                  <a:pt x="2186019" y="4977180"/>
                </a:cubicBezTo>
                <a:lnTo>
                  <a:pt x="579349" y="4977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030107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77590" y="795326"/>
            <a:ext cx="2245726" cy="5186228"/>
          </a:xfrm>
          <a:custGeom>
            <a:avLst/>
            <a:gdLst>
              <a:gd name="connsiteX0" fmla="*/ 1503299 w 2994301"/>
              <a:gd name="connsiteY0" fmla="*/ 842340 h 5186228"/>
              <a:gd name="connsiteX1" fmla="*/ 1348050 w 2994301"/>
              <a:gd name="connsiteY1" fmla="*/ 920733 h 5186228"/>
              <a:gd name="connsiteX2" fmla="*/ 1294251 w 2994301"/>
              <a:gd name="connsiteY2" fmla="*/ 1383404 h 5186228"/>
              <a:gd name="connsiteX3" fmla="*/ 1294251 w 2994301"/>
              <a:gd name="connsiteY3" fmla="*/ 3707523 h 5186228"/>
              <a:gd name="connsiteX4" fmla="*/ 1329605 w 2994301"/>
              <a:gd name="connsiteY4" fmla="*/ 4242439 h 5186228"/>
              <a:gd name="connsiteX5" fmla="*/ 1494076 w 2994301"/>
              <a:gd name="connsiteY5" fmla="*/ 4343889 h 5186228"/>
              <a:gd name="connsiteX6" fmla="*/ 1663159 w 2994301"/>
              <a:gd name="connsiteY6" fmla="*/ 4227068 h 5186228"/>
              <a:gd name="connsiteX7" fmla="*/ 1700050 w 2994301"/>
              <a:gd name="connsiteY7" fmla="*/ 3670632 h 5186228"/>
              <a:gd name="connsiteX8" fmla="*/ 1700050 w 2994301"/>
              <a:gd name="connsiteY8" fmla="*/ 1383404 h 5186228"/>
              <a:gd name="connsiteX9" fmla="*/ 1661622 w 2994301"/>
              <a:gd name="connsiteY9" fmla="*/ 939178 h 5186228"/>
              <a:gd name="connsiteX10" fmla="*/ 1503299 w 2994301"/>
              <a:gd name="connsiteY10" fmla="*/ 842340 h 5186228"/>
              <a:gd name="connsiteX11" fmla="*/ 1497150 w 2994301"/>
              <a:gd name="connsiteY11" fmla="*/ 0 h 5186228"/>
              <a:gd name="connsiteX12" fmla="*/ 2214983 w 2994301"/>
              <a:gd name="connsiteY12" fmla="*/ 130655 h 5186228"/>
              <a:gd name="connsiteX13" fmla="*/ 2726843 w 2994301"/>
              <a:gd name="connsiteY13" fmla="*/ 522620 h 5186228"/>
              <a:gd name="connsiteX14" fmla="*/ 2957410 w 2994301"/>
              <a:gd name="connsiteY14" fmla="*/ 1091352 h 5186228"/>
              <a:gd name="connsiteX15" fmla="*/ 2994301 w 2994301"/>
              <a:gd name="connsiteY15" fmla="*/ 2167333 h 5186228"/>
              <a:gd name="connsiteX16" fmla="*/ 2994301 w 2994301"/>
              <a:gd name="connsiteY16" fmla="*/ 3018895 h 5186228"/>
              <a:gd name="connsiteX17" fmla="*/ 2958947 w 2994301"/>
              <a:gd name="connsiteY17" fmla="*/ 4081042 h 5186228"/>
              <a:gd name="connsiteX18" fmla="*/ 2737602 w 2994301"/>
              <a:gd name="connsiteY18" fmla="*/ 4651312 h 5186228"/>
              <a:gd name="connsiteX19" fmla="*/ 2234966 w 2994301"/>
              <a:gd name="connsiteY19" fmla="*/ 5047888 h 5186228"/>
              <a:gd name="connsiteX20" fmla="*/ 1497150 w 2994301"/>
              <a:gd name="connsiteY20" fmla="*/ 5186228 h 5186228"/>
              <a:gd name="connsiteX21" fmla="*/ 779317 w 2994301"/>
              <a:gd name="connsiteY21" fmla="*/ 5055573 h 5186228"/>
              <a:gd name="connsiteX22" fmla="*/ 267458 w 2994301"/>
              <a:gd name="connsiteY22" fmla="*/ 4663609 h 5186228"/>
              <a:gd name="connsiteX23" fmla="*/ 36891 w 2994301"/>
              <a:gd name="connsiteY23" fmla="*/ 4094876 h 5186228"/>
              <a:gd name="connsiteX24" fmla="*/ 0 w 2994301"/>
              <a:gd name="connsiteY24" fmla="*/ 3018895 h 5186228"/>
              <a:gd name="connsiteX25" fmla="*/ 0 w 2994301"/>
              <a:gd name="connsiteY25" fmla="*/ 2167333 h 5186228"/>
              <a:gd name="connsiteX26" fmla="*/ 35354 w 2994301"/>
              <a:gd name="connsiteY26" fmla="*/ 1105186 h 5186228"/>
              <a:gd name="connsiteX27" fmla="*/ 256698 w 2994301"/>
              <a:gd name="connsiteY27" fmla="*/ 534917 h 5186228"/>
              <a:gd name="connsiteX28" fmla="*/ 759335 w 2994301"/>
              <a:gd name="connsiteY28" fmla="*/ 138341 h 5186228"/>
              <a:gd name="connsiteX29" fmla="*/ 1497150 w 2994301"/>
              <a:gd name="connsiteY29" fmla="*/ 0 h 518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94301" h="5186228">
                <a:moveTo>
                  <a:pt x="1503299" y="842340"/>
                </a:moveTo>
                <a:cubicBezTo>
                  <a:pt x="1435666" y="842340"/>
                  <a:pt x="1383916" y="868471"/>
                  <a:pt x="1348050" y="920733"/>
                </a:cubicBezTo>
                <a:cubicBezTo>
                  <a:pt x="1312184" y="972994"/>
                  <a:pt x="1294251" y="1127218"/>
                  <a:pt x="1294251" y="1383404"/>
                </a:cubicBezTo>
                <a:lnTo>
                  <a:pt x="1294251" y="3707523"/>
                </a:lnTo>
                <a:cubicBezTo>
                  <a:pt x="1294251" y="3996501"/>
                  <a:pt x="1306036" y="4174806"/>
                  <a:pt x="1329605" y="4242439"/>
                </a:cubicBezTo>
                <a:cubicBezTo>
                  <a:pt x="1353174" y="4310072"/>
                  <a:pt x="1407998" y="4343889"/>
                  <a:pt x="1494076" y="4343889"/>
                </a:cubicBezTo>
                <a:cubicBezTo>
                  <a:pt x="1582204" y="4343889"/>
                  <a:pt x="1638565" y="4304949"/>
                  <a:pt x="1663159" y="4227068"/>
                </a:cubicBezTo>
                <a:cubicBezTo>
                  <a:pt x="1687753" y="4149187"/>
                  <a:pt x="1700050" y="3963709"/>
                  <a:pt x="1700050" y="3670632"/>
                </a:cubicBezTo>
                <a:lnTo>
                  <a:pt x="1700050" y="1383404"/>
                </a:lnTo>
                <a:cubicBezTo>
                  <a:pt x="1700050" y="1151812"/>
                  <a:pt x="1687240" y="1003737"/>
                  <a:pt x="1661622" y="939178"/>
                </a:cubicBezTo>
                <a:cubicBezTo>
                  <a:pt x="1636003" y="874619"/>
                  <a:pt x="1583229" y="842340"/>
                  <a:pt x="1503299" y="842340"/>
                </a:cubicBezTo>
                <a:close/>
                <a:moveTo>
                  <a:pt x="1497150" y="0"/>
                </a:moveTo>
                <a:cubicBezTo>
                  <a:pt x="1763584" y="0"/>
                  <a:pt x="2002861" y="43552"/>
                  <a:pt x="2214983" y="130655"/>
                </a:cubicBezTo>
                <a:cubicBezTo>
                  <a:pt x="2427105" y="217759"/>
                  <a:pt x="2597725" y="348413"/>
                  <a:pt x="2726843" y="522620"/>
                </a:cubicBezTo>
                <a:cubicBezTo>
                  <a:pt x="2855960" y="696826"/>
                  <a:pt x="2932816" y="886404"/>
                  <a:pt x="2957410" y="1091352"/>
                </a:cubicBezTo>
                <a:cubicBezTo>
                  <a:pt x="2982004" y="1296301"/>
                  <a:pt x="2994301" y="1654961"/>
                  <a:pt x="2994301" y="2167333"/>
                </a:cubicBezTo>
                <a:lnTo>
                  <a:pt x="2994301" y="3018895"/>
                </a:lnTo>
                <a:cubicBezTo>
                  <a:pt x="2994301" y="3518970"/>
                  <a:pt x="2982516" y="3873019"/>
                  <a:pt x="2958947" y="4081042"/>
                </a:cubicBezTo>
                <a:cubicBezTo>
                  <a:pt x="2935378" y="4289065"/>
                  <a:pt x="2861596" y="4479155"/>
                  <a:pt x="2737602" y="4651312"/>
                </a:cubicBezTo>
                <a:cubicBezTo>
                  <a:pt x="2613609" y="4823469"/>
                  <a:pt x="2446063" y="4955661"/>
                  <a:pt x="2234966" y="5047888"/>
                </a:cubicBezTo>
                <a:cubicBezTo>
                  <a:pt x="2023868" y="5140115"/>
                  <a:pt x="1777930" y="5186228"/>
                  <a:pt x="1497150" y="5186228"/>
                </a:cubicBezTo>
                <a:cubicBezTo>
                  <a:pt x="1230717" y="5186228"/>
                  <a:pt x="991439" y="5142677"/>
                  <a:pt x="779317" y="5055573"/>
                </a:cubicBezTo>
                <a:cubicBezTo>
                  <a:pt x="567195" y="4968470"/>
                  <a:pt x="396576" y="4837816"/>
                  <a:pt x="267458" y="4663609"/>
                </a:cubicBezTo>
                <a:cubicBezTo>
                  <a:pt x="138340" y="4489402"/>
                  <a:pt x="61484" y="4299825"/>
                  <a:pt x="36891" y="4094876"/>
                </a:cubicBezTo>
                <a:cubicBezTo>
                  <a:pt x="12297" y="3889927"/>
                  <a:pt x="0" y="3531267"/>
                  <a:pt x="0" y="3018895"/>
                </a:cubicBezTo>
                <a:lnTo>
                  <a:pt x="0" y="2167333"/>
                </a:lnTo>
                <a:cubicBezTo>
                  <a:pt x="0" y="1667258"/>
                  <a:pt x="11784" y="1313209"/>
                  <a:pt x="35354" y="1105186"/>
                </a:cubicBezTo>
                <a:cubicBezTo>
                  <a:pt x="58923" y="897164"/>
                  <a:pt x="132704" y="707073"/>
                  <a:pt x="256698" y="534917"/>
                </a:cubicBezTo>
                <a:cubicBezTo>
                  <a:pt x="380692" y="362760"/>
                  <a:pt x="548238" y="230568"/>
                  <a:pt x="759335" y="138341"/>
                </a:cubicBezTo>
                <a:cubicBezTo>
                  <a:pt x="970432" y="46114"/>
                  <a:pt x="1216371" y="0"/>
                  <a:pt x="14971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530529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39248" y="899850"/>
            <a:ext cx="2121219" cy="4977180"/>
          </a:xfrm>
          <a:custGeom>
            <a:avLst/>
            <a:gdLst>
              <a:gd name="connsiteX0" fmla="*/ 0 w 2828292"/>
              <a:gd name="connsiteY0" fmla="*/ 0 h 4977180"/>
              <a:gd name="connsiteX1" fmla="*/ 2828292 w 2828292"/>
              <a:gd name="connsiteY1" fmla="*/ 0 h 4977180"/>
              <a:gd name="connsiteX2" fmla="*/ 2828292 w 2828292"/>
              <a:gd name="connsiteY2" fmla="*/ 996051 h 4977180"/>
              <a:gd name="connsiteX3" fmla="*/ 2059734 w 2828292"/>
              <a:gd name="connsiteY3" fmla="*/ 996051 h 4977180"/>
              <a:gd name="connsiteX4" fmla="*/ 2059734 w 2828292"/>
              <a:gd name="connsiteY4" fmla="*/ 4977180 h 4977180"/>
              <a:gd name="connsiteX5" fmla="*/ 765483 w 2828292"/>
              <a:gd name="connsiteY5" fmla="*/ 4977180 h 4977180"/>
              <a:gd name="connsiteX6" fmla="*/ 765483 w 2828292"/>
              <a:gd name="connsiteY6" fmla="*/ 996051 h 4977180"/>
              <a:gd name="connsiteX7" fmla="*/ 0 w 2828292"/>
              <a:gd name="connsiteY7" fmla="*/ 996051 h 497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292" h="4977180">
                <a:moveTo>
                  <a:pt x="0" y="0"/>
                </a:moveTo>
                <a:lnTo>
                  <a:pt x="2828292" y="0"/>
                </a:lnTo>
                <a:lnTo>
                  <a:pt x="2828292" y="996051"/>
                </a:lnTo>
                <a:lnTo>
                  <a:pt x="2059734" y="996051"/>
                </a:lnTo>
                <a:lnTo>
                  <a:pt x="2059734" y="4977180"/>
                </a:lnTo>
                <a:lnTo>
                  <a:pt x="765483" y="4977180"/>
                </a:lnTo>
                <a:lnTo>
                  <a:pt x="765483" y="996051"/>
                </a:lnTo>
                <a:lnTo>
                  <a:pt x="0" y="9960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141241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24129" y="829124"/>
            <a:ext cx="2268391" cy="5303919"/>
          </a:xfrm>
          <a:custGeom>
            <a:avLst/>
            <a:gdLst>
              <a:gd name="connsiteX0" fmla="*/ 1077604 w 2268391"/>
              <a:gd name="connsiteY0" fmla="*/ 0 h 3977939"/>
              <a:gd name="connsiteX1" fmla="*/ 1736663 w 2268391"/>
              <a:gd name="connsiteY1" fmla="*/ 124974 h 3977939"/>
              <a:gd name="connsiteX2" fmla="*/ 2097437 w 2268391"/>
              <a:gd name="connsiteY2" fmla="*/ 439767 h 3977939"/>
              <a:gd name="connsiteX3" fmla="*/ 2185862 w 2268391"/>
              <a:gd name="connsiteY3" fmla="*/ 1084678 h 3977939"/>
              <a:gd name="connsiteX4" fmla="*/ 2185862 w 2268391"/>
              <a:gd name="connsiteY4" fmla="*/ 1235590 h 3977939"/>
              <a:gd name="connsiteX5" fmla="*/ 1263885 w 2268391"/>
              <a:gd name="connsiteY5" fmla="*/ 1235590 h 3977939"/>
              <a:gd name="connsiteX6" fmla="*/ 1263885 w 2268391"/>
              <a:gd name="connsiteY6" fmla="*/ 952631 h 3977939"/>
              <a:gd name="connsiteX7" fmla="*/ 1228515 w 2268391"/>
              <a:gd name="connsiteY7" fmla="*/ 700325 h 3977939"/>
              <a:gd name="connsiteX8" fmla="*/ 1110616 w 2268391"/>
              <a:gd name="connsiteY8" fmla="*/ 646091 h 3977939"/>
              <a:gd name="connsiteX9" fmla="*/ 975031 w 2268391"/>
              <a:gd name="connsiteY9" fmla="*/ 719244 h 3977939"/>
              <a:gd name="connsiteX10" fmla="*/ 929050 w 2268391"/>
              <a:gd name="connsiteY10" fmla="*/ 941062 h 3977939"/>
              <a:gd name="connsiteX11" fmla="*/ 980742 w 2268391"/>
              <a:gd name="connsiteY11" fmla="*/ 1228921 h 3977939"/>
              <a:gd name="connsiteX12" fmla="*/ 1261269 w 2268391"/>
              <a:gd name="connsiteY12" fmla="*/ 1462326 h 3977939"/>
              <a:gd name="connsiteX13" fmla="*/ 2096258 w 2268391"/>
              <a:gd name="connsiteY13" fmla="*/ 2108048 h 3977939"/>
              <a:gd name="connsiteX14" fmla="*/ 2268391 w 2268391"/>
              <a:gd name="connsiteY14" fmla="*/ 2921557 h 3977939"/>
              <a:gd name="connsiteX15" fmla="*/ 2172893 w 2268391"/>
              <a:gd name="connsiteY15" fmla="*/ 3522846 h 3977939"/>
              <a:gd name="connsiteX16" fmla="*/ 1803866 w 2268391"/>
              <a:gd name="connsiteY16" fmla="*/ 3847070 h 3977939"/>
              <a:gd name="connsiteX17" fmla="*/ 1167207 w 2268391"/>
              <a:gd name="connsiteY17" fmla="*/ 3977939 h 3977939"/>
              <a:gd name="connsiteX18" fmla="*/ 486926 w 2268391"/>
              <a:gd name="connsiteY18" fmla="*/ 3827027 h 3977939"/>
              <a:gd name="connsiteX19" fmla="*/ 117900 w 2268391"/>
              <a:gd name="connsiteY19" fmla="*/ 3442674 h 3977939"/>
              <a:gd name="connsiteX20" fmla="*/ 30654 w 2268391"/>
              <a:gd name="connsiteY20" fmla="*/ 2780077 h 3977939"/>
              <a:gd name="connsiteX21" fmla="*/ 30654 w 2268391"/>
              <a:gd name="connsiteY21" fmla="*/ 2530130 h 3977939"/>
              <a:gd name="connsiteX22" fmla="*/ 952630 w 2268391"/>
              <a:gd name="connsiteY22" fmla="*/ 2530130 h 3977939"/>
              <a:gd name="connsiteX23" fmla="*/ 952630 w 2268391"/>
              <a:gd name="connsiteY23" fmla="*/ 2994655 h 3977939"/>
              <a:gd name="connsiteX24" fmla="*/ 991537 w 2268391"/>
              <a:gd name="connsiteY24" fmla="*/ 3270540 h 3977939"/>
              <a:gd name="connsiteX25" fmla="*/ 1129479 w 2268391"/>
              <a:gd name="connsiteY25" fmla="*/ 3331848 h 3977939"/>
              <a:gd name="connsiteX26" fmla="*/ 1276854 w 2268391"/>
              <a:gd name="connsiteY26" fmla="*/ 3254034 h 3977939"/>
              <a:gd name="connsiteX27" fmla="*/ 1325193 w 2268391"/>
              <a:gd name="connsiteY27" fmla="*/ 3022951 h 3977939"/>
              <a:gd name="connsiteX28" fmla="*/ 1233231 w 2268391"/>
              <a:gd name="connsiteY28" fmla="*/ 2582005 h 3977939"/>
              <a:gd name="connsiteX29" fmla="*/ 768706 w 2268391"/>
              <a:gd name="connsiteY29" fmla="*/ 2235380 h 3977939"/>
              <a:gd name="connsiteX30" fmla="*/ 278243 w 2268391"/>
              <a:gd name="connsiteY30" fmla="*/ 1879323 h 3977939"/>
              <a:gd name="connsiteX31" fmla="*/ 78993 w 2268391"/>
              <a:gd name="connsiteY31" fmla="*/ 1572784 h 3977939"/>
              <a:gd name="connsiteX32" fmla="*/ 0 w 2268391"/>
              <a:gd name="connsiteY32" fmla="*/ 1072888 h 3977939"/>
              <a:gd name="connsiteX33" fmla="*/ 112005 w 2268391"/>
              <a:gd name="connsiteY33" fmla="*/ 431514 h 3977939"/>
              <a:gd name="connsiteX34" fmla="*/ 473957 w 2268391"/>
              <a:gd name="connsiteY34" fmla="*/ 114363 h 3977939"/>
              <a:gd name="connsiteX35" fmla="*/ 1077604 w 2268391"/>
              <a:gd name="connsiteY35" fmla="*/ 0 h 397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268391" h="3977939">
                <a:moveTo>
                  <a:pt x="1077604" y="0"/>
                </a:moveTo>
                <a:cubicBezTo>
                  <a:pt x="1335411" y="0"/>
                  <a:pt x="1555098" y="41658"/>
                  <a:pt x="1736663" y="124974"/>
                </a:cubicBezTo>
                <a:cubicBezTo>
                  <a:pt x="1918229" y="208290"/>
                  <a:pt x="2038487" y="313221"/>
                  <a:pt x="2097437" y="439767"/>
                </a:cubicBezTo>
                <a:cubicBezTo>
                  <a:pt x="2156387" y="566312"/>
                  <a:pt x="2185862" y="781283"/>
                  <a:pt x="2185862" y="1084678"/>
                </a:cubicBezTo>
                <a:lnTo>
                  <a:pt x="2185862" y="1235590"/>
                </a:lnTo>
                <a:lnTo>
                  <a:pt x="1263885" y="1235590"/>
                </a:lnTo>
                <a:lnTo>
                  <a:pt x="1263885" y="952631"/>
                </a:lnTo>
                <a:cubicBezTo>
                  <a:pt x="1263885" y="820583"/>
                  <a:pt x="1252095" y="736481"/>
                  <a:pt x="1228515" y="700325"/>
                </a:cubicBezTo>
                <a:cubicBezTo>
                  <a:pt x="1204935" y="664169"/>
                  <a:pt x="1165635" y="646091"/>
                  <a:pt x="1110616" y="646091"/>
                </a:cubicBezTo>
                <a:cubicBezTo>
                  <a:pt x="1050880" y="646091"/>
                  <a:pt x="1005685" y="670476"/>
                  <a:pt x="975031" y="719244"/>
                </a:cubicBezTo>
                <a:cubicBezTo>
                  <a:pt x="944377" y="768013"/>
                  <a:pt x="929050" y="841952"/>
                  <a:pt x="929050" y="941062"/>
                </a:cubicBezTo>
                <a:cubicBezTo>
                  <a:pt x="929050" y="1068467"/>
                  <a:pt x="946281" y="1164421"/>
                  <a:pt x="980742" y="1228921"/>
                </a:cubicBezTo>
                <a:cubicBezTo>
                  <a:pt x="1013655" y="1293422"/>
                  <a:pt x="1107165" y="1371224"/>
                  <a:pt x="1261269" y="1462326"/>
                </a:cubicBezTo>
                <a:cubicBezTo>
                  <a:pt x="1703173" y="1724604"/>
                  <a:pt x="1981502" y="1939845"/>
                  <a:pt x="2096258" y="2108048"/>
                </a:cubicBezTo>
                <a:cubicBezTo>
                  <a:pt x="2211013" y="2276252"/>
                  <a:pt x="2268391" y="2547422"/>
                  <a:pt x="2268391" y="2921557"/>
                </a:cubicBezTo>
                <a:cubicBezTo>
                  <a:pt x="2268391" y="3193512"/>
                  <a:pt x="2236559" y="3393942"/>
                  <a:pt x="2172893" y="3522846"/>
                </a:cubicBezTo>
                <a:cubicBezTo>
                  <a:pt x="2109227" y="3651750"/>
                  <a:pt x="1986218" y="3759824"/>
                  <a:pt x="1803866" y="3847070"/>
                </a:cubicBezTo>
                <a:cubicBezTo>
                  <a:pt x="1621515" y="3934316"/>
                  <a:pt x="1409295" y="3977939"/>
                  <a:pt x="1167207" y="3977939"/>
                </a:cubicBezTo>
                <a:cubicBezTo>
                  <a:pt x="901540" y="3977939"/>
                  <a:pt x="674779" y="3927635"/>
                  <a:pt x="486926" y="3827027"/>
                </a:cubicBezTo>
                <a:cubicBezTo>
                  <a:pt x="299072" y="3726419"/>
                  <a:pt x="176063" y="3598302"/>
                  <a:pt x="117900" y="3442674"/>
                </a:cubicBezTo>
                <a:cubicBezTo>
                  <a:pt x="59736" y="3287046"/>
                  <a:pt x="30654" y="3066181"/>
                  <a:pt x="30654" y="2780077"/>
                </a:cubicBezTo>
                <a:lnTo>
                  <a:pt x="30654" y="2530130"/>
                </a:lnTo>
                <a:lnTo>
                  <a:pt x="952630" y="2530130"/>
                </a:lnTo>
                <a:lnTo>
                  <a:pt x="952630" y="2994655"/>
                </a:lnTo>
                <a:cubicBezTo>
                  <a:pt x="952630" y="3137706"/>
                  <a:pt x="965599" y="3229668"/>
                  <a:pt x="991537" y="3270540"/>
                </a:cubicBezTo>
                <a:cubicBezTo>
                  <a:pt x="1017475" y="3311412"/>
                  <a:pt x="1063456" y="3331848"/>
                  <a:pt x="1129479" y="3331848"/>
                </a:cubicBezTo>
                <a:cubicBezTo>
                  <a:pt x="1195503" y="3331848"/>
                  <a:pt x="1244629" y="3305910"/>
                  <a:pt x="1276854" y="3254034"/>
                </a:cubicBezTo>
                <a:cubicBezTo>
                  <a:pt x="1309080" y="3202158"/>
                  <a:pt x="1325193" y="3125130"/>
                  <a:pt x="1325193" y="3022951"/>
                </a:cubicBezTo>
                <a:cubicBezTo>
                  <a:pt x="1325193" y="2798155"/>
                  <a:pt x="1294539" y="2651173"/>
                  <a:pt x="1233231" y="2582005"/>
                </a:cubicBezTo>
                <a:cubicBezTo>
                  <a:pt x="1170351" y="2512838"/>
                  <a:pt x="1015510" y="2397296"/>
                  <a:pt x="768706" y="2235380"/>
                </a:cubicBezTo>
                <a:cubicBezTo>
                  <a:pt x="521903" y="2071892"/>
                  <a:pt x="358415" y="1953207"/>
                  <a:pt x="278243" y="1879323"/>
                </a:cubicBezTo>
                <a:cubicBezTo>
                  <a:pt x="198071" y="1805439"/>
                  <a:pt x="131655" y="1703259"/>
                  <a:pt x="78993" y="1572784"/>
                </a:cubicBezTo>
                <a:cubicBezTo>
                  <a:pt x="26331" y="1442308"/>
                  <a:pt x="0" y="1275676"/>
                  <a:pt x="0" y="1072888"/>
                </a:cubicBezTo>
                <a:cubicBezTo>
                  <a:pt x="0" y="780497"/>
                  <a:pt x="37335" y="566705"/>
                  <a:pt x="112005" y="431514"/>
                </a:cubicBezTo>
                <a:cubicBezTo>
                  <a:pt x="186675" y="296322"/>
                  <a:pt x="307325" y="190605"/>
                  <a:pt x="473957" y="114363"/>
                </a:cubicBezTo>
                <a:cubicBezTo>
                  <a:pt x="640589" y="38121"/>
                  <a:pt x="841804" y="0"/>
                  <a:pt x="10776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7669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846540" y="837982"/>
            <a:ext cx="3063037" cy="5090127"/>
          </a:xfrm>
          <a:custGeom>
            <a:avLst/>
            <a:gdLst>
              <a:gd name="connsiteX0" fmla="*/ 0 w 3063037"/>
              <a:gd name="connsiteY0" fmla="*/ 0 h 3817595"/>
              <a:gd name="connsiteX1" fmla="*/ 1284518 w 3063037"/>
              <a:gd name="connsiteY1" fmla="*/ 0 h 3817595"/>
              <a:gd name="connsiteX2" fmla="*/ 1402344 w 3063037"/>
              <a:gd name="connsiteY2" fmla="*/ 811593 h 3817595"/>
              <a:gd name="connsiteX3" fmla="*/ 1543308 w 3063037"/>
              <a:gd name="connsiteY3" fmla="*/ 1782645 h 3817595"/>
              <a:gd name="connsiteX4" fmla="*/ 1771445 w 3063037"/>
              <a:gd name="connsiteY4" fmla="*/ 0 h 3817595"/>
              <a:gd name="connsiteX5" fmla="*/ 3063037 w 3063037"/>
              <a:gd name="connsiteY5" fmla="*/ 0 h 3817595"/>
              <a:gd name="connsiteX6" fmla="*/ 3063037 w 3063037"/>
              <a:gd name="connsiteY6" fmla="*/ 3817595 h 3817595"/>
              <a:gd name="connsiteX7" fmla="*/ 2195294 w 3063037"/>
              <a:gd name="connsiteY7" fmla="*/ 3817595 h 3817595"/>
              <a:gd name="connsiteX8" fmla="*/ 2194115 w 3063037"/>
              <a:gd name="connsiteY8" fmla="*/ 1240306 h 3817595"/>
              <a:gd name="connsiteX9" fmla="*/ 1848669 w 3063037"/>
              <a:gd name="connsiteY9" fmla="*/ 3817595 h 3817595"/>
              <a:gd name="connsiteX10" fmla="*/ 1233232 w 3063037"/>
              <a:gd name="connsiteY10" fmla="*/ 3817595 h 3817595"/>
              <a:gd name="connsiteX11" fmla="*/ 868921 w 3063037"/>
              <a:gd name="connsiteY11" fmla="*/ 1299256 h 3817595"/>
              <a:gd name="connsiteX12" fmla="*/ 867743 w 3063037"/>
              <a:gd name="connsiteY12" fmla="*/ 3817595 h 3817595"/>
              <a:gd name="connsiteX13" fmla="*/ 0 w 3063037"/>
              <a:gd name="connsiteY13" fmla="*/ 3817595 h 38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63037" h="3817595">
                <a:moveTo>
                  <a:pt x="0" y="0"/>
                </a:moveTo>
                <a:lnTo>
                  <a:pt x="1284518" y="0"/>
                </a:lnTo>
                <a:cubicBezTo>
                  <a:pt x="1322615" y="229512"/>
                  <a:pt x="1361890" y="500043"/>
                  <a:pt x="1402344" y="811593"/>
                </a:cubicBezTo>
                <a:lnTo>
                  <a:pt x="1543308" y="1782645"/>
                </a:lnTo>
                <a:lnTo>
                  <a:pt x="1771445" y="0"/>
                </a:lnTo>
                <a:lnTo>
                  <a:pt x="3063037" y="0"/>
                </a:lnTo>
                <a:lnTo>
                  <a:pt x="3063037" y="3817595"/>
                </a:lnTo>
                <a:lnTo>
                  <a:pt x="2195294" y="3817595"/>
                </a:lnTo>
                <a:lnTo>
                  <a:pt x="2194115" y="1240306"/>
                </a:lnTo>
                <a:lnTo>
                  <a:pt x="1848669" y="3817595"/>
                </a:lnTo>
                <a:lnTo>
                  <a:pt x="1233232" y="3817595"/>
                </a:lnTo>
                <a:lnTo>
                  <a:pt x="868921" y="1299256"/>
                </a:lnTo>
                <a:lnTo>
                  <a:pt x="867743" y="3817595"/>
                </a:lnTo>
                <a:lnTo>
                  <a:pt x="0" y="38175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233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32774" y="836087"/>
            <a:ext cx="2508907" cy="5090127"/>
          </a:xfrm>
          <a:custGeom>
            <a:avLst/>
            <a:gdLst>
              <a:gd name="connsiteX0" fmla="*/ 1263886 w 2508907"/>
              <a:gd name="connsiteY0" fmla="*/ 851237 h 3817595"/>
              <a:gd name="connsiteX1" fmla="*/ 1073367 w 2508907"/>
              <a:gd name="connsiteY1" fmla="*/ 2454674 h 3817595"/>
              <a:gd name="connsiteX2" fmla="*/ 1415092 w 2508907"/>
              <a:gd name="connsiteY2" fmla="*/ 2454674 h 3817595"/>
              <a:gd name="connsiteX3" fmla="*/ 1263886 w 2508907"/>
              <a:gd name="connsiteY3" fmla="*/ 851237 h 3817595"/>
              <a:gd name="connsiteX4" fmla="*/ 506380 w 2508907"/>
              <a:gd name="connsiteY4" fmla="*/ 0 h 3817595"/>
              <a:gd name="connsiteX5" fmla="*/ 1941220 w 2508907"/>
              <a:gd name="connsiteY5" fmla="*/ 0 h 3817595"/>
              <a:gd name="connsiteX6" fmla="*/ 2508907 w 2508907"/>
              <a:gd name="connsiteY6" fmla="*/ 3817595 h 3817595"/>
              <a:gd name="connsiteX7" fmla="*/ 1494380 w 2508907"/>
              <a:gd name="connsiteY7" fmla="*/ 3817595 h 3817595"/>
              <a:gd name="connsiteX8" fmla="*/ 1441104 w 2508907"/>
              <a:gd name="connsiteY8" fmla="*/ 3131418 h 3817595"/>
              <a:gd name="connsiteX9" fmla="*/ 1086004 w 2508907"/>
              <a:gd name="connsiteY9" fmla="*/ 3131418 h 3817595"/>
              <a:gd name="connsiteX10" fmla="*/ 1026318 w 2508907"/>
              <a:gd name="connsiteY10" fmla="*/ 3817595 h 3817595"/>
              <a:gd name="connsiteX11" fmla="*/ 0 w 2508907"/>
              <a:gd name="connsiteY11" fmla="*/ 3817595 h 38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08907" h="3817595">
                <a:moveTo>
                  <a:pt x="1263886" y="851237"/>
                </a:moveTo>
                <a:cubicBezTo>
                  <a:pt x="1162762" y="1582240"/>
                  <a:pt x="1099256" y="2116719"/>
                  <a:pt x="1073367" y="2454674"/>
                </a:cubicBezTo>
                <a:lnTo>
                  <a:pt x="1415092" y="2454674"/>
                </a:lnTo>
                <a:cubicBezTo>
                  <a:pt x="1364862" y="2022276"/>
                  <a:pt x="1314460" y="1487797"/>
                  <a:pt x="1263886" y="851237"/>
                </a:cubicBezTo>
                <a:close/>
                <a:moveTo>
                  <a:pt x="506380" y="0"/>
                </a:moveTo>
                <a:lnTo>
                  <a:pt x="1941220" y="0"/>
                </a:lnTo>
                <a:lnTo>
                  <a:pt x="2508907" y="3817595"/>
                </a:lnTo>
                <a:lnTo>
                  <a:pt x="1494380" y="3817595"/>
                </a:lnTo>
                <a:lnTo>
                  <a:pt x="1441104" y="3131418"/>
                </a:lnTo>
                <a:lnTo>
                  <a:pt x="1086004" y="3131418"/>
                </a:lnTo>
                <a:lnTo>
                  <a:pt x="1026318" y="3817595"/>
                </a:lnTo>
                <a:lnTo>
                  <a:pt x="0" y="38175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998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68597" y="836087"/>
            <a:ext cx="2216516" cy="5090127"/>
          </a:xfrm>
          <a:custGeom>
            <a:avLst/>
            <a:gdLst>
              <a:gd name="connsiteX0" fmla="*/ 992716 w 2216516"/>
              <a:gd name="connsiteY0" fmla="*/ 653165 h 3817595"/>
              <a:gd name="connsiteX1" fmla="*/ 992716 w 2216516"/>
              <a:gd name="connsiteY1" fmla="*/ 1502044 h 3817595"/>
              <a:gd name="connsiteX2" fmla="*/ 1227337 w 2216516"/>
              <a:gd name="connsiteY2" fmla="*/ 1456062 h 3817595"/>
              <a:gd name="connsiteX3" fmla="*/ 1294540 w 2216516"/>
              <a:gd name="connsiteY3" fmla="*/ 1157776 h 3817595"/>
              <a:gd name="connsiteX4" fmla="*/ 1294540 w 2216516"/>
              <a:gd name="connsiteY4" fmla="*/ 947914 h 3817595"/>
              <a:gd name="connsiteX5" fmla="*/ 1229695 w 2216516"/>
              <a:gd name="connsiteY5" fmla="*/ 709757 h 3817595"/>
              <a:gd name="connsiteX6" fmla="*/ 992716 w 2216516"/>
              <a:gd name="connsiteY6" fmla="*/ 653165 h 3817595"/>
              <a:gd name="connsiteX7" fmla="*/ 0 w 2216516"/>
              <a:gd name="connsiteY7" fmla="*/ 0 h 3817595"/>
              <a:gd name="connsiteX8" fmla="*/ 702683 w 2216516"/>
              <a:gd name="connsiteY8" fmla="*/ 0 h 3817595"/>
              <a:gd name="connsiteX9" fmla="*/ 1654134 w 2216516"/>
              <a:gd name="connsiteY9" fmla="*/ 54234 h 3817595"/>
              <a:gd name="connsiteX10" fmla="*/ 2059710 w 2216516"/>
              <a:gd name="connsiteY10" fmla="*/ 331299 h 3817595"/>
              <a:gd name="connsiteX11" fmla="*/ 2216516 w 2216516"/>
              <a:gd name="connsiteY11" fmla="*/ 1042234 h 3817595"/>
              <a:gd name="connsiteX12" fmla="*/ 2105690 w 2216516"/>
              <a:gd name="connsiteY12" fmla="*/ 1641165 h 3817595"/>
              <a:gd name="connsiteX13" fmla="*/ 1669461 w 2216516"/>
              <a:gd name="connsiteY13" fmla="*/ 1825089 h 3817595"/>
              <a:gd name="connsiteX14" fmla="*/ 2065604 w 2216516"/>
              <a:gd name="connsiteY14" fmla="*/ 2020802 h 3817595"/>
              <a:gd name="connsiteX15" fmla="*/ 2191757 w 2216516"/>
              <a:gd name="connsiteY15" fmla="*/ 2245991 h 3817595"/>
              <a:gd name="connsiteX16" fmla="*/ 2216516 w 2216516"/>
              <a:gd name="connsiteY16" fmla="*/ 2810731 h 3817595"/>
              <a:gd name="connsiteX17" fmla="*/ 2216516 w 2216516"/>
              <a:gd name="connsiteY17" fmla="*/ 3817595 h 3817595"/>
              <a:gd name="connsiteX18" fmla="*/ 1294540 w 2216516"/>
              <a:gd name="connsiteY18" fmla="*/ 3817595 h 3817595"/>
              <a:gd name="connsiteX19" fmla="*/ 1294540 w 2216516"/>
              <a:gd name="connsiteY19" fmla="*/ 2548993 h 3817595"/>
              <a:gd name="connsiteX20" fmla="*/ 1246201 w 2216516"/>
              <a:gd name="connsiteY20" fmla="*/ 2169356 h 3817595"/>
              <a:gd name="connsiteX21" fmla="*/ 992716 w 2216516"/>
              <a:gd name="connsiteY21" fmla="*/ 2096258 h 3817595"/>
              <a:gd name="connsiteX22" fmla="*/ 992716 w 2216516"/>
              <a:gd name="connsiteY22" fmla="*/ 3817595 h 3817595"/>
              <a:gd name="connsiteX23" fmla="*/ 0 w 2216516"/>
              <a:gd name="connsiteY23" fmla="*/ 3817595 h 38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16516" h="3817595">
                <a:moveTo>
                  <a:pt x="992716" y="653165"/>
                </a:moveTo>
                <a:lnTo>
                  <a:pt x="992716" y="1502044"/>
                </a:lnTo>
                <a:cubicBezTo>
                  <a:pt x="1104328" y="1502044"/>
                  <a:pt x="1182535" y="1486717"/>
                  <a:pt x="1227337" y="1456062"/>
                </a:cubicBezTo>
                <a:cubicBezTo>
                  <a:pt x="1272139" y="1425409"/>
                  <a:pt x="1294540" y="1325980"/>
                  <a:pt x="1294540" y="1157776"/>
                </a:cubicBezTo>
                <a:lnTo>
                  <a:pt x="1294540" y="947914"/>
                </a:lnTo>
                <a:cubicBezTo>
                  <a:pt x="1294540" y="826871"/>
                  <a:pt x="1272925" y="747485"/>
                  <a:pt x="1229695" y="709757"/>
                </a:cubicBezTo>
                <a:cubicBezTo>
                  <a:pt x="1186465" y="672029"/>
                  <a:pt x="1107472" y="653165"/>
                  <a:pt x="992716" y="653165"/>
                </a:cubicBezTo>
                <a:close/>
                <a:moveTo>
                  <a:pt x="0" y="0"/>
                </a:moveTo>
                <a:lnTo>
                  <a:pt x="702683" y="0"/>
                </a:lnTo>
                <a:cubicBezTo>
                  <a:pt x="1171138" y="0"/>
                  <a:pt x="1488288" y="18078"/>
                  <a:pt x="1654134" y="54234"/>
                </a:cubicBezTo>
                <a:cubicBezTo>
                  <a:pt x="1819980" y="90390"/>
                  <a:pt x="1955172" y="182745"/>
                  <a:pt x="2059710" y="331299"/>
                </a:cubicBezTo>
                <a:cubicBezTo>
                  <a:pt x="2164247" y="479852"/>
                  <a:pt x="2216516" y="716831"/>
                  <a:pt x="2216516" y="1042234"/>
                </a:cubicBezTo>
                <a:cubicBezTo>
                  <a:pt x="2216516" y="1339342"/>
                  <a:pt x="2179574" y="1538985"/>
                  <a:pt x="2105690" y="1641165"/>
                </a:cubicBezTo>
                <a:cubicBezTo>
                  <a:pt x="2031806" y="1743345"/>
                  <a:pt x="1886397" y="1804653"/>
                  <a:pt x="1669461" y="1825089"/>
                </a:cubicBezTo>
                <a:cubicBezTo>
                  <a:pt x="1865961" y="1873821"/>
                  <a:pt x="1998008" y="1939059"/>
                  <a:pt x="2065604" y="2020802"/>
                </a:cubicBezTo>
                <a:cubicBezTo>
                  <a:pt x="2133200" y="2102546"/>
                  <a:pt x="2175251" y="2177609"/>
                  <a:pt x="2191757" y="2245991"/>
                </a:cubicBezTo>
                <a:cubicBezTo>
                  <a:pt x="2208263" y="2314373"/>
                  <a:pt x="2216516" y="2502619"/>
                  <a:pt x="2216516" y="2810731"/>
                </a:cubicBezTo>
                <a:lnTo>
                  <a:pt x="2216516" y="3817595"/>
                </a:lnTo>
                <a:lnTo>
                  <a:pt x="1294540" y="3817595"/>
                </a:lnTo>
                <a:lnTo>
                  <a:pt x="1294540" y="2548993"/>
                </a:lnTo>
                <a:cubicBezTo>
                  <a:pt x="1294540" y="2344634"/>
                  <a:pt x="1278427" y="2218088"/>
                  <a:pt x="1246201" y="2169356"/>
                </a:cubicBezTo>
                <a:cubicBezTo>
                  <a:pt x="1213975" y="2120624"/>
                  <a:pt x="1129480" y="2096258"/>
                  <a:pt x="992716" y="2096258"/>
                </a:cubicBezTo>
                <a:lnTo>
                  <a:pt x="992716" y="3817595"/>
                </a:lnTo>
                <a:lnTo>
                  <a:pt x="0" y="38175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9441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15757" y="836087"/>
            <a:ext cx="2169356" cy="5090127"/>
          </a:xfrm>
          <a:custGeom>
            <a:avLst/>
            <a:gdLst>
              <a:gd name="connsiteX0" fmla="*/ 0 w 2169356"/>
              <a:gd name="connsiteY0" fmla="*/ 0 h 3817595"/>
              <a:gd name="connsiteX1" fmla="*/ 2169356 w 2169356"/>
              <a:gd name="connsiteY1" fmla="*/ 0 h 3817595"/>
              <a:gd name="connsiteX2" fmla="*/ 2169356 w 2169356"/>
              <a:gd name="connsiteY2" fmla="*/ 763991 h 3817595"/>
              <a:gd name="connsiteX3" fmla="*/ 1579858 w 2169356"/>
              <a:gd name="connsiteY3" fmla="*/ 763991 h 3817595"/>
              <a:gd name="connsiteX4" fmla="*/ 1579858 w 2169356"/>
              <a:gd name="connsiteY4" fmla="*/ 3817595 h 3817595"/>
              <a:gd name="connsiteX5" fmla="*/ 587141 w 2169356"/>
              <a:gd name="connsiteY5" fmla="*/ 3817595 h 3817595"/>
              <a:gd name="connsiteX6" fmla="*/ 587141 w 2169356"/>
              <a:gd name="connsiteY6" fmla="*/ 763991 h 3817595"/>
              <a:gd name="connsiteX7" fmla="*/ 0 w 2169356"/>
              <a:gd name="connsiteY7" fmla="*/ 763991 h 38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9356" h="3817595">
                <a:moveTo>
                  <a:pt x="0" y="0"/>
                </a:moveTo>
                <a:lnTo>
                  <a:pt x="2169356" y="0"/>
                </a:lnTo>
                <a:lnTo>
                  <a:pt x="2169356" y="763991"/>
                </a:lnTo>
                <a:lnTo>
                  <a:pt x="1579858" y="763991"/>
                </a:lnTo>
                <a:lnTo>
                  <a:pt x="1579858" y="3817595"/>
                </a:lnTo>
                <a:lnTo>
                  <a:pt x="587141" y="3817595"/>
                </a:lnTo>
                <a:lnTo>
                  <a:pt x="587141" y="763991"/>
                </a:lnTo>
                <a:lnTo>
                  <a:pt x="0" y="7639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6004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photo album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845199"/>
      </p:ext>
    </p:extLst>
  </p:cSld>
  <p:clrMapOvr>
    <a:masterClrMapping/>
  </p:clrMapOvr>
  <p:transition>
    <p:pull dir="d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81403"/>
      </p:ext>
    </p:extLst>
  </p:cSld>
  <p:clrMapOvr>
    <a:masterClrMapping/>
  </p:clrMapOvr>
  <p:transition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AB1E-9297-4880-9A49-3E2AD42AD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26301"/>
      </p:ext>
    </p:extLst>
  </p:cSld>
  <p:clrMapOvr>
    <a:masterClrMapping/>
  </p:clrMapOvr>
  <p:transition>
    <p:pull dir="d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/>
          <a:p>
            <a:pPr marL="0" marR="0" indent="0" algn="ctr">
              <a:buFontTx/>
              <a:buNone/>
            </a:pPr>
            <a:r>
              <a:rPr lang="en-US" i="0" dirty="0"/>
              <a:t>Click icon to add full page picture</a:t>
            </a:r>
            <a:endParaRPr lang="en-US" i="0" baseline="0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8580"/>
      </p:ext>
    </p:extLst>
  </p:cSld>
  <p:clrMapOvr>
    <a:masterClrMapping/>
  </p:clrMapOvr>
  <p:transition>
    <p:pull dir="d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8505"/>
      </p:ext>
    </p:extLst>
  </p:cSld>
  <p:clrMapOvr>
    <a:masterClrMapping/>
  </p:clrMapOvr>
  <p:transition>
    <p:pull dir="d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52" y="53341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923"/>
      </p:ext>
    </p:extLst>
  </p:cSld>
  <p:clrMapOvr>
    <a:masterClrMapping/>
  </p:clrMapOvr>
  <p:transition>
    <p:pull dir="d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9694"/>
      </p:ext>
    </p:extLst>
  </p:cSld>
  <p:clrMapOvr>
    <a:masterClrMapping/>
  </p:clrMapOvr>
  <p:transition>
    <p:pull dir="d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5" y="22251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5" y="312421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62967"/>
      </p:ext>
    </p:extLst>
  </p:cSld>
  <p:clrMapOvr>
    <a:masterClrMapping/>
  </p:clrMapOvr>
  <p:transition>
    <p:pull dir="d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88653"/>
      </p:ext>
    </p:extLst>
  </p:cSld>
  <p:clrMapOvr>
    <a:masterClrMapping/>
  </p:clrMapOvr>
  <p:transition>
    <p:pull dir="d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07831"/>
      </p:ext>
    </p:extLst>
  </p:cSld>
  <p:clrMapOvr>
    <a:masterClrMapping/>
  </p:clrMapOvr>
  <p:transition>
    <p:pull dir="d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18773"/>
      </p:ext>
    </p:extLst>
  </p:cSld>
  <p:clrMapOvr>
    <a:masterClrMapping/>
  </p:clrMapOvr>
  <p:transition>
    <p:pull dir="d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3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50334"/>
      </p:ext>
    </p:extLst>
  </p:cSld>
  <p:clrMapOvr>
    <a:masterClrMapping/>
  </p:clrMapOvr>
  <p:transition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EF8C3-74A8-484C-8A67-A7AE99040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4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93481"/>
      </p:ext>
    </p:extLst>
  </p:cSld>
  <p:clrMapOvr>
    <a:masterClrMapping/>
  </p:clrMapOvr>
  <p:transition>
    <p:pull dir="d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5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5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5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5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9076"/>
      </p:ext>
    </p:extLst>
  </p:cSld>
  <p:clrMapOvr>
    <a:masterClrMapping/>
  </p:clrMapOvr>
  <p:transition>
    <p:pull dir="d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480"/>
      </p:ext>
    </p:extLst>
  </p:cSld>
  <p:clrMapOvr>
    <a:masterClrMapping/>
  </p:clrMapOvr>
  <p:transition>
    <p:pull dir="d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1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1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51552"/>
      </p:ext>
    </p:extLst>
  </p:cSld>
  <p:clrMapOvr>
    <a:masterClrMapping/>
  </p:clrMapOvr>
  <p:transition>
    <p:pull dir="d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9610"/>
      </p:ext>
    </p:extLst>
  </p:cSld>
  <p:clrMapOvr>
    <a:masterClrMapping/>
  </p:clrMapOvr>
  <p:transition>
    <p:pull dir="d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21032"/>
      </p:ext>
    </p:extLst>
  </p:cSld>
  <p:clrMapOvr>
    <a:masterClrMapping/>
  </p:clrMapOvr>
  <p:transition>
    <p:pull dir="d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7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7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09888"/>
      </p:ext>
    </p:extLst>
  </p:cSld>
  <p:clrMapOvr>
    <a:masterClrMapping/>
  </p:clrMapOvr>
  <p:transition>
    <p:pull dir="d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83695"/>
      </p:ext>
    </p:extLst>
  </p:cSld>
  <p:clrMapOvr>
    <a:masterClrMapping/>
  </p:clrMapOvr>
  <p:transition>
    <p:pull dir="d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0460"/>
      </p:ext>
    </p:extLst>
  </p:cSld>
  <p:clrMapOvr>
    <a:masterClrMapping/>
  </p:clrMapOvr>
  <p:transition>
    <p:pull dir="d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69899"/>
      </p:ext>
    </p:extLst>
  </p:cSld>
  <p:clrMapOvr>
    <a:masterClrMapping/>
  </p:clrMapOvr>
  <p:transition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2A80-05F1-49B6-98C4-6E7020CD9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092771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013708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234044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892500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090632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599894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585498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75770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603556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9953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8016-0540-4E22-B4EF-7DA176336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3" y="274649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318011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36346" y="1397978"/>
            <a:ext cx="6270922" cy="3007447"/>
          </a:xfrm>
        </p:spPr>
        <p:txBody>
          <a:bodyPr anchor="ctr" anchorCtr="0">
            <a:noAutofit/>
          </a:bodyPr>
          <a:lstStyle>
            <a:lvl1pPr algn="ctr">
              <a:defRPr sz="495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4475024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79965FD7-DA9A-4AFB-B8C8-34AC1FEE9F72}"/>
              </a:ext>
            </a:extLst>
          </p:cNvPr>
          <p:cNvSpPr/>
          <p:nvPr userDrawn="1"/>
        </p:nvSpPr>
        <p:spPr>
          <a:xfrm flipV="1">
            <a:off x="665756" y="726884"/>
            <a:ext cx="2079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92465177-72B9-4DCF-8F98-0C79F3EE32EC}"/>
              </a:ext>
            </a:extLst>
          </p:cNvPr>
          <p:cNvSpPr/>
          <p:nvPr userDrawn="1"/>
        </p:nvSpPr>
        <p:spPr>
          <a:xfrm rot="10800000" flipV="1">
            <a:off x="6399245" y="1820273"/>
            <a:ext cx="2079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564644" y="609653"/>
            <a:ext cx="2364232" cy="4408489"/>
          </a:xfrm>
          <a:prstGeom prst="corner">
            <a:avLst>
              <a:gd name="adj1" fmla="val 6149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6214739" y="1685653"/>
            <a:ext cx="2364232" cy="4408489"/>
          </a:xfrm>
          <a:prstGeom prst="corner">
            <a:avLst>
              <a:gd name="adj1" fmla="val 6773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0797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econd Option">
    <p:bg bwMode="grayWhite">
      <p:bgPr>
        <a:gradFill flip="none" rotWithShape="1">
          <a:gsLst>
            <a:gs pos="0">
              <a:schemeClr val="tx2">
                <a:lumMod val="50000"/>
              </a:schemeClr>
            </a:gs>
            <a:gs pos="34000">
              <a:schemeClr val="tx2"/>
            </a:gs>
            <a:gs pos="66000">
              <a:schemeClr val="tx2">
                <a:lumMod val="75000"/>
              </a:schemeClr>
            </a:gs>
            <a:gs pos="97000">
              <a:schemeClr val="tx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-Shape 9">
            <a:extLst>
              <a:ext uri="{FF2B5EF4-FFF2-40B4-BE49-F238E27FC236}">
                <a16:creationId xmlns:a16="http://schemas.microsoft.com/office/drawing/2014/main" id="{13412040-642F-40C5-8AB5-C0E8D41B481B}"/>
              </a:ext>
            </a:extLst>
          </p:cNvPr>
          <p:cNvSpPr/>
          <p:nvPr userDrawn="1"/>
        </p:nvSpPr>
        <p:spPr>
          <a:xfrm flipV="1">
            <a:off x="652568" y="709300"/>
            <a:ext cx="2079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id="{BADD331D-DA8D-4D47-A2BB-F4875FDB16A4}"/>
              </a:ext>
            </a:extLst>
          </p:cNvPr>
          <p:cNvSpPr/>
          <p:nvPr userDrawn="1"/>
        </p:nvSpPr>
        <p:spPr>
          <a:xfrm rot="5400000">
            <a:off x="4267175" y="1981175"/>
            <a:ext cx="609651" cy="914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8483" y="1151797"/>
            <a:ext cx="7128364" cy="3007447"/>
          </a:xfrm>
        </p:spPr>
        <p:txBody>
          <a:bodyPr anchor="ctr" anchorCtr="0">
            <a:noAutofit/>
          </a:bodyPr>
          <a:lstStyle>
            <a:lvl1pPr algn="ctr">
              <a:defRPr sz="495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483" y="4897054"/>
            <a:ext cx="712836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8/8/2020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68D376A1-CC76-4C90-B2CF-F89EA13E7942}"/>
              </a:ext>
            </a:extLst>
          </p:cNvPr>
          <p:cNvSpPr/>
          <p:nvPr userDrawn="1"/>
        </p:nvSpPr>
        <p:spPr>
          <a:xfrm rot="10800000" flipV="1">
            <a:off x="6412433" y="1820273"/>
            <a:ext cx="2079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564644" y="609652"/>
            <a:ext cx="2364232" cy="3007448"/>
          </a:xfrm>
          <a:prstGeom prst="corner">
            <a:avLst>
              <a:gd name="adj1" fmla="val 6089"/>
              <a:gd name="adj2" fmla="val 676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6214738" y="1685653"/>
            <a:ext cx="2364232" cy="3007448"/>
          </a:xfrm>
          <a:prstGeom prst="corner">
            <a:avLst>
              <a:gd name="adj1" fmla="val 6089"/>
              <a:gd name="adj2" fmla="val 644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839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685800"/>
            <a:ext cx="7200900" cy="72021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84672"/>
            <a:ext cx="7200900" cy="438272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EFB83C-E1EC-41AC-BFF6-9D094E2D43C6}"/>
              </a:ext>
            </a:extLst>
          </p:cNvPr>
          <p:cNvCxnSpPr/>
          <p:nvPr userDrawn="1"/>
        </p:nvCxnSpPr>
        <p:spPr>
          <a:xfrm>
            <a:off x="1098756" y="1445344"/>
            <a:ext cx="7101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61529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and Picture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4936292" y="404614"/>
            <a:ext cx="3893382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22C1B9-FA56-4CEA-AD98-25A595D942F8}"/>
              </a:ext>
            </a:extLst>
          </p:cNvPr>
          <p:cNvSpPr/>
          <p:nvPr userDrawn="1"/>
        </p:nvSpPr>
        <p:spPr bwMode="white">
          <a:xfrm>
            <a:off x="5280149" y="564425"/>
            <a:ext cx="3267000" cy="4464000"/>
          </a:xfrm>
          <a:prstGeom prst="ellipse">
            <a:avLst/>
          </a:prstGeom>
          <a:noFill/>
          <a:ln w="12382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4572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39685" y="400665"/>
            <a:ext cx="3643845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685" y="2113935"/>
            <a:ext cx="3643845" cy="4247186"/>
          </a:xfr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9684" y="6443554"/>
            <a:ext cx="99324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8/8/2020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19033" y="6453386"/>
            <a:ext cx="1964497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40954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4518000" y="0"/>
            <a:ext cx="10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86B981-6A78-425B-97A2-BA24E40DB7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321" y="670570"/>
            <a:ext cx="3113484" cy="424800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A21C7D74-31FD-4638-819B-6F7351A177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60471" y="5188236"/>
            <a:ext cx="3643844" cy="1126906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marL="0" indent="0" algn="ctr">
              <a:buNone/>
              <a:defRPr sz="1350">
                <a:solidFill>
                  <a:schemeClr val="tx2">
                    <a:lumMod val="50000"/>
                  </a:schemeClr>
                </a:solidFill>
              </a:defRPr>
            </a:lvl1pPr>
            <a:lvl2pPr marL="397764" indent="0" algn="ctr">
              <a:buNone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740664" indent="0" algn="ctr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3pPr>
            <a:lvl4pPr marL="1083564" indent="0" algn="ctr"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426464" indent="0" algn="ctr">
              <a:buNone/>
              <a:defRPr sz="105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87696" y="335050"/>
            <a:ext cx="3024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3814284" y="330292"/>
            <a:ext cx="308197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392113" y="1476928"/>
            <a:ext cx="3024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3811327" y="1482002"/>
            <a:ext cx="308197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075545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4936292" y="404614"/>
            <a:ext cx="3893382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4572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39685" y="400665"/>
            <a:ext cx="3643845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685" y="2113935"/>
            <a:ext cx="3643845" cy="4247186"/>
          </a:xfr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9684" y="6443554"/>
            <a:ext cx="99324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8/8/2020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19033" y="6453386"/>
            <a:ext cx="1964497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40954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4518000" y="0"/>
            <a:ext cx="10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87696" y="335050"/>
            <a:ext cx="3024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3814284" y="330292"/>
            <a:ext cx="308197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392113" y="1476928"/>
            <a:ext cx="3024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3811327" y="1482002"/>
            <a:ext cx="308197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D439475-E625-4449-B42E-8F291D64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520" y="518475"/>
            <a:ext cx="3682796" cy="5759777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135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lang="en-US" sz="135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lang="en-US" sz="12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sz="105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noProof="0"/>
              <a:t>Edit Master text styles</a:t>
            </a:r>
          </a:p>
          <a:p>
            <a:pPr marL="0" lvl="1" indent="0" algn="ctr">
              <a:buNone/>
            </a:pPr>
            <a:r>
              <a:rPr lang="en-US" noProof="0"/>
              <a:t>Second level</a:t>
            </a:r>
          </a:p>
          <a:p>
            <a:pPr marL="0" lvl="2" indent="0" algn="ctr">
              <a:buNone/>
            </a:pPr>
            <a:r>
              <a:rPr lang="en-US" noProof="0"/>
              <a:t>Third level</a:t>
            </a:r>
          </a:p>
          <a:p>
            <a:pPr marL="0" lvl="3" indent="0" algn="ctr">
              <a:buNone/>
            </a:pPr>
            <a:r>
              <a:rPr lang="en-US" noProof="0"/>
              <a:t>Fourth level</a:t>
            </a:r>
          </a:p>
          <a:p>
            <a:pPr marL="0" lvl="4" indent="0" algn="ctr">
              <a:buNone/>
            </a:pPr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07392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, TItl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4676174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430D42-50DC-4502-A3E8-251FE7F0809D}"/>
              </a:ext>
            </a:extLst>
          </p:cNvPr>
          <p:cNvSpPr/>
          <p:nvPr userDrawn="1"/>
        </p:nvSpPr>
        <p:spPr>
          <a:xfrm>
            <a:off x="380694" y="5289755"/>
            <a:ext cx="3952537" cy="101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3"/>
              </a:solidFill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380694" y="409287"/>
            <a:ext cx="3952537" cy="4732985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98082" y="477366"/>
            <a:ext cx="3483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8082" y="1966452"/>
            <a:ext cx="3483001" cy="4388615"/>
          </a:xfr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0693" y="6453386"/>
            <a:ext cx="9034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8/8/2020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2974" y="6453386"/>
            <a:ext cx="1780256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4676173" y="-376"/>
            <a:ext cx="108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34328" y="372072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293829" y="5819526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DA3A4D-2561-4EEB-8787-E1A6525657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684" y="668596"/>
            <a:ext cx="3484988" cy="4198373"/>
          </a:xfrm>
          <a:prstGeom prst="snip2DiagRect">
            <a:avLst>
              <a:gd name="adj1" fmla="val 0"/>
              <a:gd name="adj2" fmla="val 10300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B32A6B-92AA-4208-9120-FFC166CE7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706" y="5352418"/>
            <a:ext cx="3861000" cy="900000"/>
          </a:xfrm>
          <a:solidFill>
            <a:schemeClr val="bg2"/>
          </a:solidFill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accent3"/>
                </a:solidFill>
              </a:defRPr>
            </a:lvl1pPr>
            <a:lvl2pPr marL="397764" indent="0" algn="ctr">
              <a:buFont typeface="Arial" panose="020B0604020202020204" pitchFamily="34" charset="0"/>
              <a:buNone/>
              <a:defRPr sz="1350">
                <a:solidFill>
                  <a:schemeClr val="accent3"/>
                </a:solidFill>
              </a:defRPr>
            </a:lvl2pPr>
            <a:lvl3pPr marL="740664" indent="0" algn="ctr"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1083564" indent="0" algn="ctr"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1426464" indent="0" algn="ctr">
              <a:buFont typeface="Arial" panose="020B0604020202020204" pitchFamily="34" charset="0"/>
              <a:buNone/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8265988" y="361497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5149074" y="5819525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5338917" y="1789472"/>
            <a:ext cx="3213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3015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4676174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380694" y="409286"/>
            <a:ext cx="3952537" cy="5945780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98082" y="477366"/>
            <a:ext cx="3483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8082" y="1966452"/>
            <a:ext cx="3483001" cy="4388615"/>
          </a:xfr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0693" y="6453386"/>
            <a:ext cx="9034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8/8/2020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2974" y="6453386"/>
            <a:ext cx="1780256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4676173" y="-376"/>
            <a:ext cx="108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34328" y="372072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293829" y="5819526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57F3340-8A42-40F0-BF5B-EEF6E3E8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4685" y="668596"/>
            <a:ext cx="3484988" cy="5383413"/>
          </a:xfrm>
          <a:custGeom>
            <a:avLst/>
            <a:gdLst>
              <a:gd name="connsiteX0" fmla="*/ 0 w 4646651"/>
              <a:gd name="connsiteY0" fmla="*/ 0 h 5383413"/>
              <a:gd name="connsiteX1" fmla="*/ 4168046 w 4646651"/>
              <a:gd name="connsiteY1" fmla="*/ 0 h 5383413"/>
              <a:gd name="connsiteX2" fmla="*/ 4646651 w 4646651"/>
              <a:gd name="connsiteY2" fmla="*/ 478605 h 5383413"/>
              <a:gd name="connsiteX3" fmla="*/ 4646651 w 4646651"/>
              <a:gd name="connsiteY3" fmla="*/ 5383413 h 5383413"/>
              <a:gd name="connsiteX4" fmla="*/ 478605 w 4646651"/>
              <a:gd name="connsiteY4" fmla="*/ 5383413 h 5383413"/>
              <a:gd name="connsiteX5" fmla="*/ 0 w 4646651"/>
              <a:gd name="connsiteY5" fmla="*/ 4904808 h 538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6651" h="5383413">
                <a:moveTo>
                  <a:pt x="0" y="0"/>
                </a:moveTo>
                <a:lnTo>
                  <a:pt x="4168046" y="0"/>
                </a:lnTo>
                <a:lnTo>
                  <a:pt x="4646651" y="478605"/>
                </a:lnTo>
                <a:lnTo>
                  <a:pt x="4646651" y="5383413"/>
                </a:lnTo>
                <a:lnTo>
                  <a:pt x="478605" y="5383413"/>
                </a:lnTo>
                <a:lnTo>
                  <a:pt x="0" y="490480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8265988" y="361497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5149074" y="5819525"/>
            <a:ext cx="469478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5338917" y="1789472"/>
            <a:ext cx="3213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2696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blackWhite">
      <p:bgPr>
        <a:gradFill flip="none" rotWithShape="1">
          <a:gsLst>
            <a:gs pos="0">
              <a:schemeClr val="bg2">
                <a:lumMod val="50000"/>
              </a:schemeClr>
            </a:gs>
            <a:gs pos="33000">
              <a:schemeClr val="bg2"/>
            </a:gs>
            <a:gs pos="66000">
              <a:schemeClr val="bg2">
                <a:lumMod val="75000"/>
              </a:schemeClr>
            </a:gs>
            <a:gs pos="97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BF5B4C6D-2825-4690-8D32-39CBF5E0F7E6}"/>
              </a:ext>
            </a:extLst>
          </p:cNvPr>
          <p:cNvSpPr/>
          <p:nvPr userDrawn="1"/>
        </p:nvSpPr>
        <p:spPr>
          <a:xfrm rot="10800000" flipV="1">
            <a:off x="6399245" y="1820273"/>
            <a:ext cx="2079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DFD43940-6D78-4E75-BDB6-8792768BB894}"/>
              </a:ext>
            </a:extLst>
          </p:cNvPr>
          <p:cNvSpPr/>
          <p:nvPr userDrawn="1"/>
        </p:nvSpPr>
        <p:spPr>
          <a:xfrm flipH="1">
            <a:off x="6214739" y="1685653"/>
            <a:ext cx="2364232" cy="4408489"/>
          </a:xfrm>
          <a:prstGeom prst="corner">
            <a:avLst>
              <a:gd name="adj1" fmla="val 5837"/>
              <a:gd name="adj2" fmla="val 6502"/>
            </a:avLst>
          </a:prstGeom>
          <a:solidFill>
            <a:srgbClr val="EFEDE3"/>
          </a:solidFill>
          <a:ln>
            <a:solidFill>
              <a:srgbClr val="EFEDE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9273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3878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6C16A-24F8-4098-AE7E-6B714205B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685800"/>
            <a:ext cx="7200900" cy="14859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91236E78-C797-4C31-BA0C-DB193BAF6D2D}"/>
              </a:ext>
            </a:extLst>
          </p:cNvPr>
          <p:cNvSpPr/>
          <p:nvPr userDrawn="1"/>
        </p:nvSpPr>
        <p:spPr>
          <a:xfrm rot="10800000" flipV="1">
            <a:off x="6293741" y="1873025"/>
            <a:ext cx="2079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BFA658F0-F295-40A9-8BA8-1F6CBDFBBE09}"/>
              </a:ext>
            </a:extLst>
          </p:cNvPr>
          <p:cNvSpPr/>
          <p:nvPr userDrawn="1"/>
        </p:nvSpPr>
        <p:spPr>
          <a:xfrm flipH="1">
            <a:off x="6114726" y="1752328"/>
            <a:ext cx="2364232" cy="4408489"/>
          </a:xfrm>
          <a:prstGeom prst="corner">
            <a:avLst>
              <a:gd name="adj1" fmla="val 7085"/>
              <a:gd name="adj2" fmla="val 7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726710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618540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D1631-6749-4027-9415-B72D163BB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0354" y="2297695"/>
            <a:ext cx="6803294" cy="2767600"/>
          </a:xfrm>
        </p:spPr>
        <p:txBody>
          <a:bodyPr anchor="ctr"/>
          <a:lstStyle>
            <a:lvl1pPr marL="0" indent="0" algn="ctr">
              <a:buNone/>
              <a:defRPr sz="45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43742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869606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C012-FC19-48A4-A6B7-92A40AE333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4103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9" cy="255475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00385" y="1828799"/>
            <a:ext cx="990599" cy="228659"/>
          </a:xfrm>
        </p:spPr>
        <p:txBody>
          <a:bodyPr anchor="t" anchorCtr="0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6209" y="3264406"/>
            <a:ext cx="3859795" cy="228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5279" y="292609"/>
            <a:ext cx="628813" cy="767687"/>
          </a:xfrm>
        </p:spPr>
        <p:txBody>
          <a:bodyPr/>
          <a:lstStyle>
            <a:lvl1pPr>
              <a:defRPr sz="2800" b="0" i="0" baseline="0">
                <a:latin typeface="+mj-lt"/>
              </a:defRPr>
            </a:lvl1pPr>
          </a:lstStyle>
          <a:p>
            <a:pPr>
              <a:defRPr/>
            </a:pPr>
            <a:fld id="{AD707759-B86E-4702-8197-A4F3D133C1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0464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8E4C7E-98DA-482C-965C-ED31869133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392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8D968-E10D-443A-8701-66EF40FC0B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1427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4AB1E-9297-4880-9A49-3E2AD42ADE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1878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490"/>
            <a:ext cx="3636978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79" cy="277131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EF8C3-74A8-484C-8A67-A7AE990403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38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B13C8-D69F-4BB3-8322-CD21EAF21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2A80-05F1-49B6-98C4-6E7020CD9A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8247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F8016-0540-4E22-B4EF-7DA176336F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8511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97437"/>
            <a:ext cx="271258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086844"/>
            <a:ext cx="2712590" cy="292541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6C16A-24F8-4098-AE7E-6B714205BD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12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362190"/>
            <a:ext cx="2987087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591" y="3088562"/>
            <a:ext cx="3001938" cy="24486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B13C8-D69F-4BB3-8322-CD21EAF211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297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3371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Rectangle 13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2004" cy="1653117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509006"/>
            <a:ext cx="6422003" cy="2515873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6726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6" name="Freeform 35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0" name="TextBox 9"/>
          <p:cNvSpPr txBox="1"/>
          <p:nvPr/>
        </p:nvSpPr>
        <p:spPr>
          <a:xfrm>
            <a:off x="644721" y="654263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7454" y="2900539"/>
            <a:ext cx="5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9" y="914401"/>
            <a:ext cx="6160385" cy="289487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87279" y="3814473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1688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1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399"/>
            <a:ext cx="6422004" cy="209550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2321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84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884" y="2489199"/>
            <a:ext cx="231098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8884" y="3147164"/>
            <a:ext cx="2310988" cy="287771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9201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4"/>
            <a:ext cx="232675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39" cy="288836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7084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36973"/>
            <a:ext cx="6423592" cy="69999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39" y="4188546"/>
            <a:ext cx="2314064" cy="64901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8" y="4837558"/>
            <a:ext cx="2309280" cy="118732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7" y="4188546"/>
            <a:ext cx="233090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9200"/>
            <a:ext cx="2025182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7" y="4846509"/>
            <a:ext cx="2330904" cy="11783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84814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5" y="2489200"/>
            <a:ext cx="201883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6510"/>
            <a:ext cx="2299492" cy="118902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7596D-F1BD-4B7B-A5C5-AB1A76F82A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11782-5DFD-4B08-92E6-9B35766D9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1" y="2489200"/>
            <a:ext cx="6343201" cy="35306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11782-5DFD-4B08-92E6-9B35766D99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23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235" y="1447799"/>
            <a:ext cx="4435439" cy="45719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0973-6620-4C46-ABC8-C9162D6737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5337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pPr>
              <a:defRPr/>
            </a:pPr>
            <a:fld id="{AD707759-B86E-4702-8197-A4F3D133C1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9088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pPr>
              <a:defRPr/>
            </a:pPr>
            <a:fld id="{D48E4C7E-98DA-482C-965C-ED31869133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1252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pPr>
              <a:defRPr/>
            </a:pPr>
            <a:fld id="{E428D968-E10D-443A-8701-66EF40FC0B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774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pPr>
              <a:defRPr/>
            </a:pPr>
            <a:fld id="{BD04AB1E-9297-4880-9A49-3E2AD42ADE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2011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pPr>
              <a:defRPr/>
            </a:pPr>
            <a:fld id="{D3DEF8C3-74A8-484C-8A67-A7AE990403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4227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pPr>
              <a:defRPr/>
            </a:pPr>
            <a:fld id="{68142A80-05F1-49B6-98C4-6E7020CD9A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14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69CF8016-0540-4E22-B4EF-7DA176336F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8409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3386C16A-24F8-4098-AE7E-6B714205BD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71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0973-6620-4C46-ABC8-C9162D673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EEEB13C8-D69F-4BB3-8322-CD21EAF211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8027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4576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5379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2307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633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770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E002823-2DE6-417D-BE6B-B5FCA55F49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162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0ED11782-5DFD-4B08-92E6-9B35766D99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5006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DDAD0973-6620-4C46-ABC8-C9162D6737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2641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32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D428D-7C4F-4FE0-856A-5FA46EA3A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2977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003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1695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9000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0577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0628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8020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06176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1588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6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4FA6B-675B-415F-B791-10862DDC9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C012-FC19-48A4-A6B7-92A40AE33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727064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6057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455354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816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5038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3307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23327" y="0"/>
            <a:ext cx="4420673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770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0948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68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AB0D14-36A3-41B8-BAC5-48DAA4EE0E0B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079D9-96AB-429E-8E32-9BCFF74C4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6234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5784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8738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038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0831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7710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685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45949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2199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13266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93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65DFD8-9BE4-40B7-BF73-9B07BF210D78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79066-D29D-465E-95E9-AAD1ACB0C0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496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536878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57412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066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7685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60" y="2102515"/>
            <a:ext cx="5699540" cy="398546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44723" y="2550414"/>
            <a:ext cx="3250887" cy="223815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4682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rot="20845861">
            <a:off x="451263" y="1590365"/>
            <a:ext cx="3677271" cy="3677271"/>
          </a:xfrm>
          <a:custGeom>
            <a:avLst/>
            <a:gdLst>
              <a:gd name="connsiteX0" fmla="*/ 3134226 w 5433333"/>
              <a:gd name="connsiteY0" fmla="*/ 231 h 5433333"/>
              <a:gd name="connsiteX1" fmla="*/ 3859028 w 5433333"/>
              <a:gd name="connsiteY1" fmla="*/ 406376 h 5433333"/>
              <a:gd name="connsiteX2" fmla="*/ 5292710 w 5433333"/>
              <a:gd name="connsiteY2" fmla="*/ 2636451 h 5433333"/>
              <a:gd name="connsiteX3" fmla="*/ 5026958 w 5433333"/>
              <a:gd name="connsiteY3" fmla="*/ 3859028 h 5433333"/>
              <a:gd name="connsiteX4" fmla="*/ 2796883 w 5433333"/>
              <a:gd name="connsiteY4" fmla="*/ 5292710 h 5433333"/>
              <a:gd name="connsiteX5" fmla="*/ 1574307 w 5433333"/>
              <a:gd name="connsiteY5" fmla="*/ 5026958 h 5433333"/>
              <a:gd name="connsiteX6" fmla="*/ 140624 w 5433333"/>
              <a:gd name="connsiteY6" fmla="*/ 2796883 h 5433333"/>
              <a:gd name="connsiteX7" fmla="*/ 406376 w 5433333"/>
              <a:gd name="connsiteY7" fmla="*/ 1574307 h 5433333"/>
              <a:gd name="connsiteX8" fmla="*/ 2636451 w 5433333"/>
              <a:gd name="connsiteY8" fmla="*/ 140624 h 5433333"/>
              <a:gd name="connsiteX9" fmla="*/ 3134226 w 5433333"/>
              <a:gd name="connsiteY9" fmla="*/ 231 h 543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3333" h="5433333">
                <a:moveTo>
                  <a:pt x="3134226" y="231"/>
                </a:moveTo>
                <a:cubicBezTo>
                  <a:pt x="3418149" y="6704"/>
                  <a:pt x="3693890" y="149507"/>
                  <a:pt x="3859028" y="406376"/>
                </a:cubicBezTo>
                <a:lnTo>
                  <a:pt x="5292710" y="2636451"/>
                </a:lnTo>
                <a:cubicBezTo>
                  <a:pt x="5556930" y="3047442"/>
                  <a:pt x="5437949" y="3594808"/>
                  <a:pt x="5026958" y="3859028"/>
                </a:cubicBezTo>
                <a:lnTo>
                  <a:pt x="2796883" y="5292710"/>
                </a:lnTo>
                <a:cubicBezTo>
                  <a:pt x="2385893" y="5556930"/>
                  <a:pt x="1838526" y="5437949"/>
                  <a:pt x="1574307" y="5026958"/>
                </a:cubicBezTo>
                <a:lnTo>
                  <a:pt x="140624" y="2796883"/>
                </a:lnTo>
                <a:cubicBezTo>
                  <a:pt x="-123596" y="2385893"/>
                  <a:pt x="-4614" y="1838526"/>
                  <a:pt x="406376" y="1574307"/>
                </a:cubicBezTo>
                <a:lnTo>
                  <a:pt x="2636451" y="140624"/>
                </a:lnTo>
                <a:cubicBezTo>
                  <a:pt x="2790573" y="41542"/>
                  <a:pt x="2963872" y="-3653"/>
                  <a:pt x="3134226" y="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451" y="1796143"/>
            <a:ext cx="3291840" cy="3291840"/>
          </a:xfrm>
          <a:custGeom>
            <a:avLst/>
            <a:gdLst>
              <a:gd name="connsiteX0" fmla="*/ 1667814 w 3335628"/>
              <a:gd name="connsiteY0" fmla="*/ 0 h 3335628"/>
              <a:gd name="connsiteX1" fmla="*/ 3335628 w 3335628"/>
              <a:gd name="connsiteY1" fmla="*/ 1667814 h 3335628"/>
              <a:gd name="connsiteX2" fmla="*/ 1667814 w 3335628"/>
              <a:gd name="connsiteY2" fmla="*/ 3335628 h 3335628"/>
              <a:gd name="connsiteX3" fmla="*/ 0 w 3335628"/>
              <a:gd name="connsiteY3" fmla="*/ 1667814 h 3335628"/>
              <a:gd name="connsiteX4" fmla="*/ 1667814 w 3335628"/>
              <a:gd name="connsiteY4" fmla="*/ 0 h 333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28" h="3335628">
                <a:moveTo>
                  <a:pt x="1667814" y="0"/>
                </a:moveTo>
                <a:cubicBezTo>
                  <a:pt x="2588922" y="0"/>
                  <a:pt x="3335628" y="746706"/>
                  <a:pt x="3335628" y="1667814"/>
                </a:cubicBezTo>
                <a:cubicBezTo>
                  <a:pt x="3335628" y="2588922"/>
                  <a:pt x="2588922" y="3335628"/>
                  <a:pt x="1667814" y="3335628"/>
                </a:cubicBezTo>
                <a:cubicBezTo>
                  <a:pt x="746706" y="3335628"/>
                  <a:pt x="0" y="2588922"/>
                  <a:pt x="0" y="1667814"/>
                </a:cubicBezTo>
                <a:cubicBezTo>
                  <a:pt x="0" y="746706"/>
                  <a:pt x="746706" y="0"/>
                  <a:pt x="16678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1105" y="846221"/>
            <a:ext cx="3657600" cy="36576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62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6842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94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6BD8D-F0BA-42A6-BC85-0BE20F6C85B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04227-D642-449A-B117-D526EEE9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3528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2463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7052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0" y="1965700"/>
            <a:ext cx="4572001" cy="4892300"/>
          </a:xfrm>
          <a:custGeom>
            <a:avLst/>
            <a:gdLst>
              <a:gd name="connsiteX0" fmla="*/ 4868303 w 4868303"/>
              <a:gd name="connsiteY0" fmla="*/ 0 h 4892300"/>
              <a:gd name="connsiteX1" fmla="*/ 4868303 w 4868303"/>
              <a:gd name="connsiteY1" fmla="*/ 4892300 h 4892300"/>
              <a:gd name="connsiteX2" fmla="*/ 0 w 4868303"/>
              <a:gd name="connsiteY2" fmla="*/ 4892300 h 4892300"/>
              <a:gd name="connsiteX3" fmla="*/ 4571 w 4868303"/>
              <a:gd name="connsiteY3" fmla="*/ 4670006 h 4892300"/>
              <a:gd name="connsiteX4" fmla="*/ 1424222 w 4868303"/>
              <a:gd name="connsiteY4" fmla="*/ 1440941 h 4892300"/>
              <a:gd name="connsiteX5" fmla="*/ 4646361 w 4868303"/>
              <a:gd name="connsiteY5" fmla="*/ 5641 h 4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8303" h="4892300">
                <a:moveTo>
                  <a:pt x="4868303" y="0"/>
                </a:moveTo>
                <a:lnTo>
                  <a:pt x="4868303" y="4892300"/>
                </a:lnTo>
                <a:lnTo>
                  <a:pt x="0" y="4892300"/>
                </a:lnTo>
                <a:lnTo>
                  <a:pt x="4571" y="4670006"/>
                </a:lnTo>
                <a:cubicBezTo>
                  <a:pt x="59666" y="3457539"/>
                  <a:pt x="563998" y="2305350"/>
                  <a:pt x="1424222" y="1440941"/>
                </a:cubicBezTo>
                <a:cubicBezTo>
                  <a:pt x="2284448" y="576533"/>
                  <a:pt x="3434175" y="66617"/>
                  <a:pt x="4646361" y="56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1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965877"/>
            <a:ext cx="4572000" cy="4892125"/>
          </a:xfrm>
          <a:custGeom>
            <a:avLst/>
            <a:gdLst>
              <a:gd name="connsiteX0" fmla="*/ 0 w 4865688"/>
              <a:gd name="connsiteY0" fmla="*/ 0 h 4892125"/>
              <a:gd name="connsiteX1" fmla="*/ 213673 w 4865688"/>
              <a:gd name="connsiteY1" fmla="*/ 3944 h 4892125"/>
              <a:gd name="connsiteX2" fmla="*/ 3479190 w 4865688"/>
              <a:gd name="connsiteY2" fmla="*/ 1451900 h 4892125"/>
              <a:gd name="connsiteX3" fmla="*/ 4849920 w 4865688"/>
              <a:gd name="connsiteY3" fmla="*/ 4245281 h 4892125"/>
              <a:gd name="connsiteX4" fmla="*/ 4865688 w 4865688"/>
              <a:gd name="connsiteY4" fmla="*/ 4391305 h 4892125"/>
              <a:gd name="connsiteX5" fmla="*/ 4865688 w 4865688"/>
              <a:gd name="connsiteY5" fmla="*/ 4892125 h 4892125"/>
              <a:gd name="connsiteX6" fmla="*/ 0 w 4865688"/>
              <a:gd name="connsiteY6" fmla="*/ 4892125 h 48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5688" h="4892125">
                <a:moveTo>
                  <a:pt x="0" y="0"/>
                </a:moveTo>
                <a:lnTo>
                  <a:pt x="213673" y="3944"/>
                </a:lnTo>
                <a:cubicBezTo>
                  <a:pt x="1442675" y="57615"/>
                  <a:pt x="2609998" y="572865"/>
                  <a:pt x="3479190" y="1451900"/>
                </a:cubicBezTo>
                <a:cubicBezTo>
                  <a:pt x="4232490" y="2213732"/>
                  <a:pt x="4710040" y="3196402"/>
                  <a:pt x="4849920" y="4245281"/>
                </a:cubicBezTo>
                <a:lnTo>
                  <a:pt x="4865688" y="4391305"/>
                </a:lnTo>
                <a:lnTo>
                  <a:pt x="4865688" y="4892125"/>
                </a:lnTo>
                <a:lnTo>
                  <a:pt x="0" y="4892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99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571999" cy="4892209"/>
          </a:xfrm>
          <a:custGeom>
            <a:avLst/>
            <a:gdLst>
              <a:gd name="connsiteX0" fmla="*/ 0 w 4892675"/>
              <a:gd name="connsiteY0" fmla="*/ 0 h 4892209"/>
              <a:gd name="connsiteX1" fmla="*/ 4892675 w 4892675"/>
              <a:gd name="connsiteY1" fmla="*/ 0 h 4892209"/>
              <a:gd name="connsiteX2" fmla="*/ 4892675 w 4892675"/>
              <a:gd name="connsiteY2" fmla="*/ 2046 h 4892209"/>
              <a:gd name="connsiteX3" fmla="*/ 4887015 w 4892675"/>
              <a:gd name="connsiteY3" fmla="*/ 238856 h 4892209"/>
              <a:gd name="connsiteX4" fmla="*/ 3451271 w 4892675"/>
              <a:gd name="connsiteY4" fmla="*/ 3468232 h 4892209"/>
              <a:gd name="connsiteX5" fmla="*/ 214894 w 4892675"/>
              <a:gd name="connsiteY5" fmla="*/ 4888127 h 4892209"/>
              <a:gd name="connsiteX6" fmla="*/ 0 w 4892675"/>
              <a:gd name="connsiteY6" fmla="*/ 4892209 h 489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675" h="4892209">
                <a:moveTo>
                  <a:pt x="0" y="0"/>
                </a:moveTo>
                <a:lnTo>
                  <a:pt x="4892675" y="0"/>
                </a:lnTo>
                <a:lnTo>
                  <a:pt x="4892675" y="2046"/>
                </a:lnTo>
                <a:lnTo>
                  <a:pt x="4887015" y="238856"/>
                </a:lnTo>
                <a:cubicBezTo>
                  <a:pt x="4827691" y="1453619"/>
                  <a:pt x="4317495" y="2606244"/>
                  <a:pt x="3451271" y="3468232"/>
                </a:cubicBezTo>
                <a:cubicBezTo>
                  <a:pt x="2585047" y="4330219"/>
                  <a:pt x="1429934" y="4834758"/>
                  <a:pt x="214894" y="4888127"/>
                </a:cubicBezTo>
                <a:lnTo>
                  <a:pt x="0" y="48922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1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0" y="2"/>
            <a:ext cx="4572001" cy="4892383"/>
          </a:xfrm>
          <a:custGeom>
            <a:avLst/>
            <a:gdLst>
              <a:gd name="connsiteX0" fmla="*/ 0 w 4868661"/>
              <a:gd name="connsiteY0" fmla="*/ 0 h 4892383"/>
              <a:gd name="connsiteX1" fmla="*/ 4868661 w 4868661"/>
              <a:gd name="connsiteY1" fmla="*/ 0 h 4892383"/>
              <a:gd name="connsiteX2" fmla="*/ 4868661 w 4868661"/>
              <a:gd name="connsiteY2" fmla="*/ 4892383 h 4892383"/>
              <a:gd name="connsiteX3" fmla="*/ 4633983 w 4868661"/>
              <a:gd name="connsiteY3" fmla="*/ 4886112 h 4892383"/>
              <a:gd name="connsiteX4" fmla="*/ 6001 w 4868661"/>
              <a:gd name="connsiteY4" fmla="*/ 246938 h 489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661" h="4892383">
                <a:moveTo>
                  <a:pt x="0" y="0"/>
                </a:moveTo>
                <a:lnTo>
                  <a:pt x="4868661" y="0"/>
                </a:lnTo>
                <a:lnTo>
                  <a:pt x="4868661" y="4892383"/>
                </a:lnTo>
                <a:lnTo>
                  <a:pt x="4633983" y="4886112"/>
                </a:lnTo>
                <a:cubicBezTo>
                  <a:pt x="2133134" y="4755772"/>
                  <a:pt x="130301" y="2748095"/>
                  <a:pt x="6001" y="2469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12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435708" y="-3453860"/>
            <a:ext cx="7611578" cy="8759974"/>
          </a:xfrm>
          <a:custGeom>
            <a:avLst/>
            <a:gdLst>
              <a:gd name="connsiteX0" fmla="*/ 2619217 w 10148770"/>
              <a:gd name="connsiteY0" fmla="*/ 0 h 8759974"/>
              <a:gd name="connsiteX1" fmla="*/ 9034465 w 10148770"/>
              <a:gd name="connsiteY1" fmla="*/ 1292933 h 8759974"/>
              <a:gd name="connsiteX2" fmla="*/ 10148770 w 10148770"/>
              <a:gd name="connsiteY2" fmla="*/ 5402682 h 8759974"/>
              <a:gd name="connsiteX3" fmla="*/ 7529553 w 10148770"/>
              <a:gd name="connsiteY3" fmla="*/ 8759974 h 8759974"/>
              <a:gd name="connsiteX4" fmla="*/ 1114305 w 10148770"/>
              <a:gd name="connsiteY4" fmla="*/ 7467041 h 8759974"/>
              <a:gd name="connsiteX5" fmla="*/ 0 w 10148770"/>
              <a:gd name="connsiteY5" fmla="*/ 3357292 h 875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8770" h="8759974">
                <a:moveTo>
                  <a:pt x="2619217" y="0"/>
                </a:moveTo>
                <a:lnTo>
                  <a:pt x="9034465" y="1292933"/>
                </a:lnTo>
                <a:lnTo>
                  <a:pt x="10148770" y="5402682"/>
                </a:lnTo>
                <a:lnTo>
                  <a:pt x="7529553" y="8759974"/>
                </a:lnTo>
                <a:lnTo>
                  <a:pt x="1114305" y="7467041"/>
                </a:lnTo>
                <a:lnTo>
                  <a:pt x="0" y="3357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4741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723853" y="1805606"/>
            <a:ext cx="9097145" cy="9232508"/>
          </a:xfrm>
          <a:custGeom>
            <a:avLst/>
            <a:gdLst>
              <a:gd name="connsiteX0" fmla="*/ 6717641 w 12129527"/>
              <a:gd name="connsiteY0" fmla="*/ 727 h 12129528"/>
              <a:gd name="connsiteX1" fmla="*/ 10593200 w 12129527"/>
              <a:gd name="connsiteY1" fmla="*/ 2466012 h 12129528"/>
              <a:gd name="connsiteX2" fmla="*/ 11769242 w 12129527"/>
              <a:gd name="connsiteY2" fmla="*/ 5107332 h 12129528"/>
              <a:gd name="connsiteX3" fmla="*/ 9663518 w 12129527"/>
              <a:gd name="connsiteY3" fmla="*/ 10593200 h 12129528"/>
              <a:gd name="connsiteX4" fmla="*/ 7022197 w 12129527"/>
              <a:gd name="connsiteY4" fmla="*/ 11769243 h 12129528"/>
              <a:gd name="connsiteX5" fmla="*/ 1536329 w 12129527"/>
              <a:gd name="connsiteY5" fmla="*/ 9663518 h 12129528"/>
              <a:gd name="connsiteX6" fmla="*/ 360286 w 12129527"/>
              <a:gd name="connsiteY6" fmla="*/ 7022198 h 12129528"/>
              <a:gd name="connsiteX7" fmla="*/ 2466011 w 12129527"/>
              <a:gd name="connsiteY7" fmla="*/ 1536330 h 12129528"/>
              <a:gd name="connsiteX8" fmla="*/ 5107331 w 12129527"/>
              <a:gd name="connsiteY8" fmla="*/ 360287 h 12129528"/>
              <a:gd name="connsiteX9" fmla="*/ 6717641 w 12129527"/>
              <a:gd name="connsiteY9" fmla="*/ 727 h 1212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29527" h="12129528">
                <a:moveTo>
                  <a:pt x="6717641" y="727"/>
                </a:moveTo>
                <a:cubicBezTo>
                  <a:pt x="8336576" y="-29632"/>
                  <a:pt x="9893149" y="893741"/>
                  <a:pt x="10593200" y="2466012"/>
                </a:cubicBezTo>
                <a:lnTo>
                  <a:pt x="11769242" y="5107332"/>
                </a:lnTo>
                <a:cubicBezTo>
                  <a:pt x="12702643" y="7203692"/>
                  <a:pt x="11759878" y="9659800"/>
                  <a:pt x="9663518" y="10593200"/>
                </a:cubicBezTo>
                <a:lnTo>
                  <a:pt x="7022197" y="11769243"/>
                </a:lnTo>
                <a:cubicBezTo>
                  <a:pt x="4925837" y="12702644"/>
                  <a:pt x="2469730" y="11759879"/>
                  <a:pt x="1536329" y="9663518"/>
                </a:cubicBezTo>
                <a:lnTo>
                  <a:pt x="360286" y="7022198"/>
                </a:lnTo>
                <a:cubicBezTo>
                  <a:pt x="-573115" y="4925838"/>
                  <a:pt x="369650" y="2469731"/>
                  <a:pt x="2466011" y="1536330"/>
                </a:cubicBezTo>
                <a:lnTo>
                  <a:pt x="5107331" y="360287"/>
                </a:lnTo>
                <a:cubicBezTo>
                  <a:pt x="5631421" y="126937"/>
                  <a:pt x="6177996" y="10847"/>
                  <a:pt x="6717641" y="7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715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771650"/>
            <a:ext cx="9144000" cy="2724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6300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64633"/>
            <a:ext cx="9144000" cy="2919663"/>
          </a:xfrm>
          <a:prstGeom prst="rect">
            <a:avLst/>
          </a:prstGeom>
          <a:solidFill>
            <a:srgbClr val="0A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51684" y="2085476"/>
            <a:ext cx="3874169" cy="3689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92253" y="2389691"/>
            <a:ext cx="3405188" cy="3097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92722" y="1308329"/>
            <a:ext cx="3200400" cy="32004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142041" y="4431810"/>
            <a:ext cx="731520" cy="73152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521122" y="2908529"/>
            <a:ext cx="1371600" cy="13716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544482" y="898326"/>
            <a:ext cx="1097280" cy="109728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544482" y="3803444"/>
            <a:ext cx="914400" cy="9144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FF626-6B7B-4805-912F-FF32E6FFDD41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5B480-B46B-4B9A-9B23-3777E51A2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813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15927" y="3599747"/>
            <a:ext cx="2834640" cy="2834640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298032" y="-144379"/>
            <a:ext cx="6766560" cy="6766560"/>
          </a:xfrm>
          <a:custGeom>
            <a:avLst/>
            <a:gdLst>
              <a:gd name="connsiteX0" fmla="*/ 2181727 w 9127957"/>
              <a:gd name="connsiteY0" fmla="*/ 4700336 h 9063789"/>
              <a:gd name="connsiteX1" fmla="*/ 4363453 w 9127957"/>
              <a:gd name="connsiteY1" fmla="*/ 6882063 h 9063789"/>
              <a:gd name="connsiteX2" fmla="*/ 2181727 w 9127957"/>
              <a:gd name="connsiteY2" fmla="*/ 9063789 h 9063789"/>
              <a:gd name="connsiteX3" fmla="*/ 0 w 9127957"/>
              <a:gd name="connsiteY3" fmla="*/ 6882063 h 9063789"/>
              <a:gd name="connsiteX4" fmla="*/ 7748337 w 9127957"/>
              <a:gd name="connsiteY4" fmla="*/ 3882188 h 9063789"/>
              <a:gd name="connsiteX5" fmla="*/ 8398043 w 9127957"/>
              <a:gd name="connsiteY5" fmla="*/ 4531894 h 9063789"/>
              <a:gd name="connsiteX6" fmla="*/ 7748337 w 9127957"/>
              <a:gd name="connsiteY6" fmla="*/ 5181600 h 9063789"/>
              <a:gd name="connsiteX7" fmla="*/ 7098631 w 9127957"/>
              <a:gd name="connsiteY7" fmla="*/ 4531894 h 9063789"/>
              <a:gd name="connsiteX8" fmla="*/ 4547937 w 9127957"/>
              <a:gd name="connsiteY8" fmla="*/ 2350168 h 9063789"/>
              <a:gd name="connsiteX9" fmla="*/ 6729663 w 9127957"/>
              <a:gd name="connsiteY9" fmla="*/ 4531895 h 9063789"/>
              <a:gd name="connsiteX10" fmla="*/ 4547937 w 9127957"/>
              <a:gd name="connsiteY10" fmla="*/ 6713621 h 9063789"/>
              <a:gd name="connsiteX11" fmla="*/ 2366210 w 9127957"/>
              <a:gd name="connsiteY11" fmla="*/ 4531895 h 9063789"/>
              <a:gd name="connsiteX12" fmla="*/ 3745830 w 9127957"/>
              <a:gd name="connsiteY12" fmla="*/ 1532020 h 9063789"/>
              <a:gd name="connsiteX13" fmla="*/ 4395536 w 9127957"/>
              <a:gd name="connsiteY13" fmla="*/ 2181726 h 9063789"/>
              <a:gd name="connsiteX14" fmla="*/ 3745830 w 9127957"/>
              <a:gd name="connsiteY14" fmla="*/ 2831432 h 9063789"/>
              <a:gd name="connsiteX15" fmla="*/ 3096124 w 9127957"/>
              <a:gd name="connsiteY15" fmla="*/ 2181726 h 9063789"/>
              <a:gd name="connsiteX16" fmla="*/ 6946231 w 9127957"/>
              <a:gd name="connsiteY16" fmla="*/ 0 h 9063789"/>
              <a:gd name="connsiteX17" fmla="*/ 9127957 w 9127957"/>
              <a:gd name="connsiteY17" fmla="*/ 2181727 h 9063789"/>
              <a:gd name="connsiteX18" fmla="*/ 6946231 w 9127957"/>
              <a:gd name="connsiteY18" fmla="*/ 4363453 h 9063789"/>
              <a:gd name="connsiteX19" fmla="*/ 4764504 w 9127957"/>
              <a:gd name="connsiteY19" fmla="*/ 2181727 h 906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27957" h="9063789">
                <a:moveTo>
                  <a:pt x="2181727" y="4700336"/>
                </a:moveTo>
                <a:lnTo>
                  <a:pt x="4363453" y="6882063"/>
                </a:lnTo>
                <a:lnTo>
                  <a:pt x="2181727" y="9063789"/>
                </a:lnTo>
                <a:lnTo>
                  <a:pt x="0" y="6882063"/>
                </a:lnTo>
                <a:close/>
                <a:moveTo>
                  <a:pt x="7748337" y="3882188"/>
                </a:moveTo>
                <a:lnTo>
                  <a:pt x="8398043" y="4531894"/>
                </a:lnTo>
                <a:lnTo>
                  <a:pt x="7748337" y="5181600"/>
                </a:lnTo>
                <a:lnTo>
                  <a:pt x="7098631" y="4531894"/>
                </a:lnTo>
                <a:close/>
                <a:moveTo>
                  <a:pt x="4547937" y="2350168"/>
                </a:moveTo>
                <a:lnTo>
                  <a:pt x="6729663" y="4531895"/>
                </a:lnTo>
                <a:lnTo>
                  <a:pt x="4547937" y="6713621"/>
                </a:lnTo>
                <a:lnTo>
                  <a:pt x="2366210" y="4531895"/>
                </a:lnTo>
                <a:close/>
                <a:moveTo>
                  <a:pt x="3745830" y="1532020"/>
                </a:moveTo>
                <a:lnTo>
                  <a:pt x="4395536" y="2181726"/>
                </a:lnTo>
                <a:lnTo>
                  <a:pt x="3745830" y="2831432"/>
                </a:lnTo>
                <a:lnTo>
                  <a:pt x="3096124" y="2181726"/>
                </a:lnTo>
                <a:close/>
                <a:moveTo>
                  <a:pt x="6946231" y="0"/>
                </a:moveTo>
                <a:lnTo>
                  <a:pt x="9127957" y="2181727"/>
                </a:lnTo>
                <a:lnTo>
                  <a:pt x="6946231" y="4363453"/>
                </a:lnTo>
                <a:lnTo>
                  <a:pt x="4764504" y="21817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263992" y="5204861"/>
            <a:ext cx="2834640" cy="2834640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0" grpId="0"/>
    </p:bld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63621" y="961443"/>
            <a:ext cx="3838433" cy="4318832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215754" y="1398171"/>
            <a:ext cx="1506371" cy="1694901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52781" y="4849025"/>
            <a:ext cx="1122529" cy="1263019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64772" y="4849024"/>
            <a:ext cx="1122529" cy="1263019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243550" y="1398171"/>
            <a:ext cx="1506371" cy="1694901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56430">
            <a:off x="3336690" y="1465029"/>
            <a:ext cx="1853499" cy="22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15366">
            <a:off x="1124710" y="1468037"/>
            <a:ext cx="1853499" cy="2126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 rot="20792528">
            <a:off x="1195913" y="1631388"/>
            <a:ext cx="1588294" cy="15208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2"/>
          </p:nvPr>
        </p:nvSpPr>
        <p:spPr>
          <a:xfrm rot="648612">
            <a:off x="3491704" y="1633739"/>
            <a:ext cx="1588294" cy="169521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040" y="3668655"/>
            <a:ext cx="1853499" cy="1944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Picture Placeholder 15"/>
          <p:cNvSpPr>
            <a:spLocks noGrp="1"/>
          </p:cNvSpPr>
          <p:nvPr>
            <p:ph type="pic" sz="quarter" idx="11"/>
          </p:nvPr>
        </p:nvSpPr>
        <p:spPr>
          <a:xfrm rot="21218486">
            <a:off x="1935643" y="3752087"/>
            <a:ext cx="1588294" cy="1469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789" y="1331492"/>
            <a:ext cx="7893022" cy="4780548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973179" y="1540207"/>
            <a:ext cx="6214310" cy="3825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39878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1582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51179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0775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609600"/>
            <a:ext cx="8616907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570816" y="1885950"/>
            <a:ext cx="1987022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1020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341305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831021" y="609600"/>
            <a:ext cx="7481960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0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70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3302101" y="2404861"/>
            <a:ext cx="2652386" cy="1695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145980" y="2341457"/>
            <a:ext cx="2652386" cy="1758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471817" y="2404861"/>
            <a:ext cx="2652386" cy="169514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57250" y="2604971"/>
            <a:ext cx="1840832" cy="1233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90393" y="2604971"/>
            <a:ext cx="1841125" cy="1233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524125" y="2519911"/>
            <a:ext cx="1843335" cy="1318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286268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286268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286268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911804"/>
            <a:ext cx="8616907" cy="952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846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0011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605561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11111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16660" y="2189187"/>
            <a:ext cx="1828800" cy="18288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6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504967" y="1850905"/>
            <a:ext cx="5213444" cy="37719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16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8A94D9-D205-4700-AC69-8E91F7F150CC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93E31-9A19-49F8-8177-34C2973B33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046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9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00375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9810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96063" y="1138238"/>
            <a:ext cx="4512" cy="5719762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4174959" y="479112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700181" y="458364"/>
            <a:ext cx="3827859" cy="381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7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96063" y="-163773"/>
            <a:ext cx="4512" cy="7021773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174959" y="4586413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00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73881" y="2283619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0" y="-160421"/>
            <a:ext cx="0" cy="244404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73880" y="4913314"/>
            <a:ext cx="2996240" cy="1146175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7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2114551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6"/>
          </p:nvPr>
        </p:nvSpPr>
        <p:spPr>
          <a:xfrm>
            <a:off x="2708673" y="3660417"/>
            <a:ext cx="2114551" cy="273844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78"/>
          </p:nvPr>
        </p:nvSpPr>
        <p:spPr>
          <a:xfrm>
            <a:off x="4825548" y="3660411"/>
            <a:ext cx="2114551" cy="2738438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79"/>
          </p:nvPr>
        </p:nvSpPr>
        <p:spPr>
          <a:xfrm>
            <a:off x="4825549" y="914400"/>
            <a:ext cx="3708854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4043076" cy="5484448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9"/>
          </p:nvPr>
        </p:nvSpPr>
        <p:spPr>
          <a:xfrm>
            <a:off x="6751749" y="914410"/>
            <a:ext cx="1782658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10"/>
            <a:ext cx="3726656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438791" y="3655658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82"/>
          </p:nvPr>
        </p:nvSpPr>
        <p:spPr>
          <a:xfrm>
            <a:off x="6428399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83"/>
          </p:nvPr>
        </p:nvSpPr>
        <p:spPr>
          <a:xfrm>
            <a:off x="619235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8670">
            <a:off x="929559" y="1100572"/>
            <a:ext cx="3415580" cy="4304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65" y="1084359"/>
            <a:ext cx="3415580" cy="4113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 rot="21180954">
            <a:off x="1092200" y="1240477"/>
            <a:ext cx="3011234" cy="269333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205C1-083C-42FA-A1A6-E43A084C97A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CE55C-C736-4F45-90FF-C9BC6E496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4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55359-F1A2-4349-9772-01084B8013E5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F6C90-B6E4-436F-B74B-5CF14AA0A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12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8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11533F-9641-4B8D-8A66-77BA3CCDBF76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15AD0-32C5-4528-8763-0CC6CE685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28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694F5-43B1-4EF3-8F36-9EED385DC5FB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6F144-9C78-4205-8147-6DAA3AAC2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F4450-E592-485C-8798-853BD8C43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41D01-4ABE-4536-AECA-4E82A65C40C2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C291-2023-4270-86D6-107E8476A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11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64" y="366742"/>
            <a:ext cx="1543051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42"/>
            <a:ext cx="44767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0D6F6E-4206-4FDA-BA43-12B1780EBAAF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4B4EA-A259-49A1-92C7-42B04A75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11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55F0D-22A2-4AF6-89CC-FC97F0D11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1C09B-36AD-4CAE-BDED-A98B24D7D3CE}" type="datetime1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35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Rofik PAI Tarbiyah UIN Jogja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77CEF-0D9B-4EE0-9576-4244AC57FA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1EC24-644F-4DBB-9ECA-6D182E2D0F8C}" type="datetime1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88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BAF6E-4D74-4328-9DE0-4DE3766867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09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E6A0C-8A35-4143-832C-06D3C8C279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84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467D3-76D1-43D3-BC1E-8273B0FB8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66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1C4CAD-A127-42D8-A286-CAAB34F4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54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4EE36-D4B3-49E6-B47C-DD2F3E9920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20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00FC6-E798-41DA-BFC0-CDA7DF261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3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A025-DECD-4433-9EC5-B0A88DC89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2E882-E4C1-4028-88CA-65C6B61460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16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0162A-7D05-4610-AF0C-8CB19B5F9F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66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8D1F2-9FF1-4180-99F8-EAB009F18F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26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FC4BA-7B9F-4615-9ADD-8F6018B2D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737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A36FB-0B75-46C4-BBC2-154F0BD9E6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62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1180-B9FB-4079-9E18-1378C61FFC0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5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2AD3-BD80-4A61-A039-D9ED149500E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769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643D-BF68-4203-82BC-3095B723449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87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4FA6B-675B-415F-B791-10862DDC9E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14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F4450-E592-485C-8798-853BD8C43FE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35689-6166-4227-B1E7-479568F54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A025-DECD-4433-9EC5-B0A88DC895B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73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35689-6166-4227-B1E7-479568F54DF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79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FF309-E469-4851-A3E4-20665B00916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48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6E471-81F6-4B2D-BA00-75A81C45BF6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90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8655E-75B8-45BE-AA0D-FD1330C5633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0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D5338-224F-45DE-8584-64636E093AF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312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00DB-A810-4856-96CF-B79BE905879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18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0917-F6D7-4BF0-B3A9-145D4BA2750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195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C012-FC19-48A4-A6B7-92A40AE333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12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0488" y="6453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1"/>
          <p:cNvSpPr>
            <a:spLocks noChangeArrowheads="1"/>
          </p:cNvSpPr>
          <p:nvPr userDrawn="1"/>
        </p:nvSpPr>
        <p:spPr bwMode="auto">
          <a:xfrm>
            <a:off x="6011863" y="6381750"/>
            <a:ext cx="3132137" cy="4762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 userDrawn="1"/>
        </p:nvSpPr>
        <p:spPr bwMode="auto">
          <a:xfrm>
            <a:off x="468313" y="6497638"/>
            <a:ext cx="5256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Sosialisasi KTSP</a:t>
            </a:r>
          </a:p>
        </p:txBody>
      </p:sp>
      <p:pic>
        <p:nvPicPr>
          <p:cNvPr id="8" name="Picture 33" descr="backward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6453188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4" descr="backward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675688" y="6453188"/>
            <a:ext cx="3603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2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2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6701-49E5-4F8C-B513-DCBB4DB356B2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</p:spTree>
    <p:extLst>
      <p:ext uri="{BB962C8B-B14F-4D97-AF65-F5344CB8AC3E}">
        <p14:creationId xmlns:p14="http://schemas.microsoft.com/office/powerpoint/2010/main" val="185703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FF309-E469-4851-A3E4-20665B009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FDBDD-E560-473F-B5E1-214B8C8D35E8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08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9B85-E905-4DC3-85BD-03D085922B3C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12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C2531-924D-4EC0-877E-8BFBA320282D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90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8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195A8-46FD-443A-A595-47B4F626186A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18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7F15D-B71D-4287-856D-32FC71810390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80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B7460-C86F-450D-9579-E0B20CA64F55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25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CA274-BE02-486F-99BF-ADC7C52538EA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683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B5180-5232-48E6-8E54-3F3B33B8CD79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78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8FAA5-C921-4969-8BA4-59E08293A0A1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60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6125A-9B87-47D2-9059-E343895A4B60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3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6E471-81F6-4B2D-BA00-75A81C45B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3B90B-2A80-4B0B-AC93-09F6A358D796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21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870C-C8AF-435A-8A1E-B07F29EEC634}" type="datetime1">
              <a:rPr lang="en-US">
                <a:solidFill>
                  <a:prstClr val="black"/>
                </a:solidFill>
              </a:rPr>
              <a:pPr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907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photo album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8/8/2020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>
          <a:xfrm rot="5400000">
            <a:off x="8278816" y="5962653"/>
            <a:ext cx="968375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4431D5-1B33-458B-8AFD-CECCB0FA18CB}" type="slidenum">
              <a:rPr lang="en-US" smtClean="0">
                <a:solidFill>
                  <a:prstClr val="white"/>
                </a:solidFill>
                <a:latin typeface="Tahom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649123261"/>
      </p:ext>
    </p:extLst>
  </p:cSld>
  <p:clrMapOvr>
    <a:masterClrMapping/>
  </p:clrMapOvr>
  <p:transition>
    <p:blinds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B5B1D0-63E9-4FF7-8A6D-50FF94940CE1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73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EC91-DBCA-49C3-87C6-1961F89AD5FB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58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568AF-6A85-44DF-BD5F-D429F17CED4B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637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DFCD35-14B8-47C6-9B48-DC2B0E9C54DB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9870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185F1-B184-4B91-B44F-BC3337F59A78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531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61192-9EF5-4528-864F-51FD71138545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281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5F6DBD-8796-4F44-A12C-74473B422F84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50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4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52" Type="http://schemas.openxmlformats.org/officeDocument/2006/relationships/theme" Target="../theme/theme10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35.xml"/><Relationship Id="rId51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47.xml"/><Relationship Id="rId41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42" Type="http://schemas.openxmlformats.org/officeDocument/2006/relationships/slideLayout" Target="../slideLayouts/slideLayout220.xml"/><Relationship Id="rId47" Type="http://schemas.openxmlformats.org/officeDocument/2006/relationships/theme" Target="../theme/theme11.xml"/><Relationship Id="rId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40" Type="http://schemas.openxmlformats.org/officeDocument/2006/relationships/slideLayout" Target="../slideLayouts/slideLayout218.xml"/><Relationship Id="rId45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09.xml"/><Relationship Id="rId44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43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slideLayout" Target="../slideLayouts/slideLayout216.xml"/><Relationship Id="rId4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198.xml"/><Relationship Id="rId41" Type="http://schemas.openxmlformats.org/officeDocument/2006/relationships/slideLayout" Target="../slideLayouts/slideLayout2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slideLayout" Target="../slideLayouts/slideLayout296.xml"/><Relationship Id="rId26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5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20" Type="http://schemas.openxmlformats.org/officeDocument/2006/relationships/slideLayout" Target="../slideLayouts/slideLayout298.xml"/><Relationship Id="rId29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24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23" Type="http://schemas.openxmlformats.org/officeDocument/2006/relationships/slideLayout" Target="../slideLayouts/slideLayout301.xml"/><Relationship Id="rId28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300.xml"/><Relationship Id="rId27" Type="http://schemas.openxmlformats.org/officeDocument/2006/relationships/slideLayout" Target="../slideLayouts/slideLayout305.xml"/><Relationship Id="rId30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09.xml"/><Relationship Id="rId16" Type="http://schemas.openxmlformats.org/officeDocument/2006/relationships/slideLayout" Target="../slideLayouts/slideLayout323.xml"/><Relationship Id="rId20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317.xml"/><Relationship Id="rId19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Relationship Id="rId22" Type="http://schemas.openxmlformats.org/officeDocument/2006/relationships/slideLayout" Target="../slideLayouts/slideLayout32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slideLayout" Target="../slideLayouts/slideLayout367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slideLayout" Target="../slideLayouts/slideLayout366.xml"/><Relationship Id="rId17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56.xml"/><Relationship Id="rId16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64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Relationship Id="rId14" Type="http://schemas.openxmlformats.org/officeDocument/2006/relationships/slideLayout" Target="../slideLayouts/slideLayout36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slideLayout" Target="../slideLayouts/slideLayout384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17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73.xml"/><Relationship Id="rId16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8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Relationship Id="rId14" Type="http://schemas.openxmlformats.org/officeDocument/2006/relationships/slideLayout" Target="../slideLayouts/slideLayout38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slideLayout" Target="../slideLayouts/slideLayout401.xml"/><Relationship Id="rId18" Type="http://schemas.openxmlformats.org/officeDocument/2006/relationships/slideLayout" Target="../slideLayouts/slideLayout40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17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390.xml"/><Relationship Id="rId16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398.xml"/><Relationship Id="rId19" Type="http://schemas.openxmlformats.org/officeDocument/2006/relationships/theme" Target="../theme/theme22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Relationship Id="rId14" Type="http://schemas.openxmlformats.org/officeDocument/2006/relationships/slideLayout" Target="../slideLayouts/slideLayout402.xml"/></Relationships>
</file>

<file path=ppt/slideMasters/_rels/slideMaster2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9.xml"/><Relationship Id="rId18" Type="http://schemas.openxmlformats.org/officeDocument/2006/relationships/slideLayout" Target="../slideLayouts/slideLayout424.xml"/><Relationship Id="rId26" Type="http://schemas.openxmlformats.org/officeDocument/2006/relationships/slideLayout" Target="../slideLayouts/slideLayout432.xml"/><Relationship Id="rId39" Type="http://schemas.openxmlformats.org/officeDocument/2006/relationships/slideLayout" Target="../slideLayouts/slideLayout445.xml"/><Relationship Id="rId21" Type="http://schemas.openxmlformats.org/officeDocument/2006/relationships/slideLayout" Target="../slideLayouts/slideLayout427.xml"/><Relationship Id="rId34" Type="http://schemas.openxmlformats.org/officeDocument/2006/relationships/slideLayout" Target="../slideLayouts/slideLayout440.xml"/><Relationship Id="rId42" Type="http://schemas.openxmlformats.org/officeDocument/2006/relationships/slideLayout" Target="../slideLayouts/slideLayout448.xml"/><Relationship Id="rId47" Type="http://schemas.openxmlformats.org/officeDocument/2006/relationships/slideLayout" Target="../slideLayouts/slideLayout453.xml"/><Relationship Id="rId50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08.xml"/><Relationship Id="rId16" Type="http://schemas.openxmlformats.org/officeDocument/2006/relationships/slideLayout" Target="../slideLayouts/slideLayout422.xml"/><Relationship Id="rId29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17.xml"/><Relationship Id="rId24" Type="http://schemas.openxmlformats.org/officeDocument/2006/relationships/slideLayout" Target="../slideLayouts/slideLayout430.xml"/><Relationship Id="rId32" Type="http://schemas.openxmlformats.org/officeDocument/2006/relationships/slideLayout" Target="../slideLayouts/slideLayout438.xml"/><Relationship Id="rId37" Type="http://schemas.openxmlformats.org/officeDocument/2006/relationships/slideLayout" Target="../slideLayouts/slideLayout443.xml"/><Relationship Id="rId40" Type="http://schemas.openxmlformats.org/officeDocument/2006/relationships/slideLayout" Target="../slideLayouts/slideLayout446.xml"/><Relationship Id="rId45" Type="http://schemas.openxmlformats.org/officeDocument/2006/relationships/slideLayout" Target="../slideLayouts/slideLayout451.xml"/><Relationship Id="rId53" Type="http://schemas.openxmlformats.org/officeDocument/2006/relationships/theme" Target="../theme/theme23.xml"/><Relationship Id="rId5" Type="http://schemas.openxmlformats.org/officeDocument/2006/relationships/slideLayout" Target="../slideLayouts/slideLayout411.xml"/><Relationship Id="rId10" Type="http://schemas.openxmlformats.org/officeDocument/2006/relationships/slideLayout" Target="../slideLayouts/slideLayout416.xml"/><Relationship Id="rId19" Type="http://schemas.openxmlformats.org/officeDocument/2006/relationships/slideLayout" Target="../slideLayouts/slideLayout425.xml"/><Relationship Id="rId31" Type="http://schemas.openxmlformats.org/officeDocument/2006/relationships/slideLayout" Target="../slideLayouts/slideLayout437.xml"/><Relationship Id="rId44" Type="http://schemas.openxmlformats.org/officeDocument/2006/relationships/slideLayout" Target="../slideLayouts/slideLayout450.xml"/><Relationship Id="rId52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slideLayout" Target="../slideLayouts/slideLayout420.xml"/><Relationship Id="rId22" Type="http://schemas.openxmlformats.org/officeDocument/2006/relationships/slideLayout" Target="../slideLayouts/slideLayout428.xml"/><Relationship Id="rId27" Type="http://schemas.openxmlformats.org/officeDocument/2006/relationships/slideLayout" Target="../slideLayouts/slideLayout433.xml"/><Relationship Id="rId30" Type="http://schemas.openxmlformats.org/officeDocument/2006/relationships/slideLayout" Target="../slideLayouts/slideLayout436.xml"/><Relationship Id="rId35" Type="http://schemas.openxmlformats.org/officeDocument/2006/relationships/slideLayout" Target="../slideLayouts/slideLayout441.xml"/><Relationship Id="rId43" Type="http://schemas.openxmlformats.org/officeDocument/2006/relationships/slideLayout" Target="../slideLayouts/slideLayout449.xml"/><Relationship Id="rId48" Type="http://schemas.openxmlformats.org/officeDocument/2006/relationships/slideLayout" Target="../slideLayouts/slideLayout454.xml"/><Relationship Id="rId8" Type="http://schemas.openxmlformats.org/officeDocument/2006/relationships/slideLayout" Target="../slideLayouts/slideLayout414.xml"/><Relationship Id="rId51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8.xml"/><Relationship Id="rId17" Type="http://schemas.openxmlformats.org/officeDocument/2006/relationships/slideLayout" Target="../slideLayouts/slideLayout423.xml"/><Relationship Id="rId25" Type="http://schemas.openxmlformats.org/officeDocument/2006/relationships/slideLayout" Target="../slideLayouts/slideLayout431.xml"/><Relationship Id="rId33" Type="http://schemas.openxmlformats.org/officeDocument/2006/relationships/slideLayout" Target="../slideLayouts/slideLayout439.xml"/><Relationship Id="rId38" Type="http://schemas.openxmlformats.org/officeDocument/2006/relationships/slideLayout" Target="../slideLayouts/slideLayout444.xml"/><Relationship Id="rId46" Type="http://schemas.openxmlformats.org/officeDocument/2006/relationships/slideLayout" Target="../slideLayouts/slideLayout452.xml"/><Relationship Id="rId20" Type="http://schemas.openxmlformats.org/officeDocument/2006/relationships/slideLayout" Target="../slideLayouts/slideLayout426.xml"/><Relationship Id="rId41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1.xml"/><Relationship Id="rId23" Type="http://schemas.openxmlformats.org/officeDocument/2006/relationships/slideLayout" Target="../slideLayouts/slideLayout429.xml"/><Relationship Id="rId28" Type="http://schemas.openxmlformats.org/officeDocument/2006/relationships/slideLayout" Target="../slideLayouts/slideLayout434.xml"/><Relationship Id="rId36" Type="http://schemas.openxmlformats.org/officeDocument/2006/relationships/slideLayout" Target="../slideLayouts/slideLayout442.xml"/><Relationship Id="rId49" Type="http://schemas.openxmlformats.org/officeDocument/2006/relationships/slideLayout" Target="../slideLayouts/slideLayout4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1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55E7596D-F1BD-4B7B-A5C5-AB1A76F82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7136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136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6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4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41" r:id="rId12"/>
    <p:sldLayoutId id="2147484742" r:id="rId13"/>
    <p:sldLayoutId id="2147484743" r:id="rId14"/>
    <p:sldLayoutId id="2147484744" r:id="rId15"/>
    <p:sldLayoutId id="2147484745" r:id="rId16"/>
    <p:sldLayoutId id="2147484746" r:id="rId17"/>
    <p:sldLayoutId id="2147484747" r:id="rId18"/>
    <p:sldLayoutId id="2147484693" r:id="rId19"/>
    <p:sldLayoutId id="2147484695" r:id="rId20"/>
    <p:sldLayoutId id="2147484696" r:id="rId21"/>
    <p:sldLayoutId id="2147484697" r:id="rId22"/>
    <p:sldLayoutId id="2147484698" r:id="rId23"/>
    <p:sldLayoutId id="2147484699" r:id="rId24"/>
    <p:sldLayoutId id="2147484700" r:id="rId25"/>
    <p:sldLayoutId id="2147484701" r:id="rId26"/>
    <p:sldLayoutId id="2147484702" r:id="rId27"/>
    <p:sldLayoutId id="2147484703" r:id="rId28"/>
    <p:sldLayoutId id="2147484704" r:id="rId29"/>
    <p:sldLayoutId id="2147484705" r:id="rId30"/>
    <p:sldLayoutId id="2147484706" r:id="rId31"/>
    <p:sldLayoutId id="2147484707" r:id="rId32"/>
    <p:sldLayoutId id="2147484709" r:id="rId33"/>
    <p:sldLayoutId id="2147484710" r:id="rId34"/>
    <p:sldLayoutId id="2147484711" r:id="rId35"/>
    <p:sldLayoutId id="2147484713" r:id="rId36"/>
    <p:sldLayoutId id="2147484714" r:id="rId37"/>
    <p:sldLayoutId id="2147484715" r:id="rId38"/>
    <p:sldLayoutId id="2147484716" r:id="rId39"/>
    <p:sldLayoutId id="2147484717" r:id="rId40"/>
    <p:sldLayoutId id="2147484718" r:id="rId41"/>
    <p:sldLayoutId id="2147484719" r:id="rId42"/>
    <p:sldLayoutId id="2147484720" r:id="rId43"/>
    <p:sldLayoutId id="2147484721" r:id="rId44"/>
    <p:sldLayoutId id="2147484722" r:id="rId45"/>
    <p:sldLayoutId id="2147484723" r:id="rId46"/>
    <p:sldLayoutId id="2147484724" r:id="rId47"/>
    <p:sldLayoutId id="2147484725" r:id="rId48"/>
    <p:sldLayoutId id="2147484726" r:id="rId49"/>
    <p:sldLayoutId id="2147484727" r:id="rId50"/>
    <p:sldLayoutId id="2147484728" r:id="rId5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B5FED-8B4A-4C3F-828E-617254191C30}" type="datetimeFigureOut">
              <a:rPr lang="en-US" smtClean="0"/>
              <a:t>8/8/2020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5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  <p:sldLayoutId id="2147484760" r:id="rId12"/>
    <p:sldLayoutId id="2147484761" r:id="rId13"/>
    <p:sldLayoutId id="2147484762" r:id="rId14"/>
    <p:sldLayoutId id="2147484763" r:id="rId15"/>
    <p:sldLayoutId id="2147484764" r:id="rId16"/>
    <p:sldLayoutId id="2147484765" r:id="rId17"/>
    <p:sldLayoutId id="2147484766" r:id="rId18"/>
    <p:sldLayoutId id="2147484767" r:id="rId19"/>
    <p:sldLayoutId id="2147484768" r:id="rId20"/>
    <p:sldLayoutId id="2147484769" r:id="rId21"/>
    <p:sldLayoutId id="2147484770" r:id="rId22"/>
    <p:sldLayoutId id="2147484771" r:id="rId23"/>
    <p:sldLayoutId id="2147484772" r:id="rId24"/>
    <p:sldLayoutId id="2147484773" r:id="rId25"/>
    <p:sldLayoutId id="2147484774" r:id="rId26"/>
    <p:sldLayoutId id="2147484775" r:id="rId27"/>
    <p:sldLayoutId id="2147484776" r:id="rId28"/>
    <p:sldLayoutId id="2147484777" r:id="rId29"/>
    <p:sldLayoutId id="2147484778" r:id="rId30"/>
    <p:sldLayoutId id="2147484779" r:id="rId31"/>
    <p:sldLayoutId id="2147484780" r:id="rId32"/>
    <p:sldLayoutId id="2147484781" r:id="rId33"/>
    <p:sldLayoutId id="2147484782" r:id="rId34"/>
    <p:sldLayoutId id="2147484783" r:id="rId35"/>
    <p:sldLayoutId id="2147484784" r:id="rId36"/>
    <p:sldLayoutId id="2147484785" r:id="rId37"/>
    <p:sldLayoutId id="2147484786" r:id="rId38"/>
    <p:sldLayoutId id="2147484787" r:id="rId39"/>
    <p:sldLayoutId id="2147484789" r:id="rId40"/>
    <p:sldLayoutId id="2147484790" r:id="rId41"/>
    <p:sldLayoutId id="2147484791" r:id="rId42"/>
    <p:sldLayoutId id="2147484792" r:id="rId43"/>
    <p:sldLayoutId id="2147484793" r:id="rId44"/>
    <p:sldLayoutId id="2147484794" r:id="rId45"/>
    <p:sldLayoutId id="2147484795" r:id="rId4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76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  <p:sldLayoutId id="2147484821" r:id="rId12"/>
    <p:sldLayoutId id="2147484822" r:id="rId13"/>
    <p:sldLayoutId id="2147484823" r:id="rId14"/>
    <p:sldLayoutId id="2147484824" r:id="rId15"/>
    <p:sldLayoutId id="2147484825" r:id="rId16"/>
    <p:sldLayoutId id="2147484826" r:id="rId17"/>
    <p:sldLayoutId id="2147484828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85800">
              <a:defRPr/>
            </a:pPr>
            <a:fld id="{5E002823-2DE6-417D-BE6B-B5FCA55F4935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631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  <p:sldLayoutId id="2147484908" r:id="rId12"/>
    <p:sldLayoutId id="21474849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59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1"/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defTabSz="685800">
              <a:defRPr/>
            </a:pPr>
            <a:fld id="{BD184FE4-5521-4960-BE68-6D8786F5AA3E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3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  <p:sldLayoutId id="2147484924" r:id="rId12"/>
    <p:sldLayoutId id="2147484925" r:id="rId13"/>
    <p:sldLayoutId id="2147484926" r:id="rId14"/>
    <p:sldLayoutId id="2147484927" r:id="rId15"/>
    <p:sldLayoutId id="2147484928" r:id="rId16"/>
    <p:sldLayoutId id="2147484929" r:id="rId17"/>
    <p:sldLayoutId id="2147484930" r:id="rId18"/>
    <p:sldLayoutId id="2147484931" r:id="rId19"/>
    <p:sldLayoutId id="2147484932" r:id="rId20"/>
    <p:sldLayoutId id="2147484933" r:id="rId21"/>
    <p:sldLayoutId id="2147485138" r:id="rId2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A4E2C7DC-CE4D-49F2-B975-EE28F017168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685783"/>
              <a:t>08/08/2020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5414A51-C661-4203-BC54-0FE26A603722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  <p:sldLayoutId id="2147484946" r:id="rId12"/>
    <p:sldLayoutId id="2147484947" r:id="rId13"/>
    <p:sldLayoutId id="2147484948" r:id="rId14"/>
    <p:sldLayoutId id="2147484949" r:id="rId15"/>
    <p:sldLayoutId id="2147484950" r:id="rId16"/>
    <p:sldLayoutId id="2147484951" r:id="rId17"/>
    <p:sldLayoutId id="2147484952" r:id="rId18"/>
    <p:sldLayoutId id="2147484953" r:id="rId19"/>
    <p:sldLayoutId id="2147484954" r:id="rId20"/>
    <p:sldLayoutId id="2147484955" r:id="rId21"/>
    <p:sldLayoutId id="2147484956" r:id="rId22"/>
    <p:sldLayoutId id="2147484957" r:id="rId23"/>
    <p:sldLayoutId id="2147484958" r:id="rId24"/>
    <p:sldLayoutId id="2147484959" r:id="rId25"/>
    <p:sldLayoutId id="2147484960" r:id="rId26"/>
    <p:sldLayoutId id="2147484961" r:id="rId27"/>
    <p:sldLayoutId id="2147484962" r:id="rId28"/>
    <p:sldLayoutId id="2147484963" r:id="rId2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3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8/8/2020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31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8" y="5962655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  <p:sldLayoutId id="2147484976" r:id="rId12"/>
    <p:sldLayoutId id="2147484977" r:id="rId13"/>
    <p:sldLayoutId id="2147484978" r:id="rId14"/>
    <p:sldLayoutId id="2147484979" r:id="rId15"/>
    <p:sldLayoutId id="2147484980" r:id="rId16"/>
    <p:sldLayoutId id="2147484981" r:id="rId17"/>
    <p:sldLayoutId id="2147484982" r:id="rId18"/>
    <p:sldLayoutId id="2147484983" r:id="rId19"/>
    <p:sldLayoutId id="2147484984" r:id="rId20"/>
    <p:sldLayoutId id="2147484985" r:id="rId21"/>
    <p:sldLayoutId id="2147484986" r:id="rId22"/>
  </p:sldLayoutIdLst>
  <p:transition>
    <p:pull dir="d"/>
  </p:transition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943FC-58C3-4E44-89C4-F17BF20075C2}" type="datetimeFigureOut">
              <a:rPr lang="id-ID" smtClean="0"/>
              <a:pPr/>
              <a:t>08/08/2020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61C7B-8DA6-47E0-A60A-2E96442BF9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301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0" r:id="rId1"/>
    <p:sldLayoutId id="2147485001" r:id="rId2"/>
    <p:sldLayoutId id="2147485002" r:id="rId3"/>
    <p:sldLayoutId id="2147485003" r:id="rId4"/>
    <p:sldLayoutId id="2147485004" r:id="rId5"/>
    <p:sldLayoutId id="2147485005" r:id="rId6"/>
    <p:sldLayoutId id="2147485006" r:id="rId7"/>
    <p:sldLayoutId id="2147485007" r:id="rId8"/>
    <p:sldLayoutId id="2147485008" r:id="rId9"/>
    <p:sldLayoutId id="2147485009" r:id="rId10"/>
    <p:sldLayoutId id="2147485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id="{FFA7AFEF-D97A-4A94-A884-7F95E91332B7}"/>
              </a:ext>
            </a:extLst>
          </p:cNvPr>
          <p:cNvSpPr/>
          <p:nvPr userDrawn="1"/>
        </p:nvSpPr>
        <p:spPr>
          <a:xfrm>
            <a:off x="466571" y="0"/>
            <a:ext cx="108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8/8/2020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376"/>
            <a:ext cx="10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29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  <p:sldLayoutId id="2147485015" r:id="rId4"/>
    <p:sldLayoutId id="2147485016" r:id="rId5"/>
    <p:sldLayoutId id="2147485017" r:id="rId6"/>
    <p:sldLayoutId id="2147485018" r:id="rId7"/>
    <p:sldLayoutId id="2147485019" r:id="rId8"/>
    <p:sldLayoutId id="2147485020" r:id="rId9"/>
    <p:sldLayoutId id="2147485021" r:id="rId10"/>
    <p:sldLayoutId id="2147485022" r:id="rId11"/>
    <p:sldLayoutId id="2147485023" r:id="rId12"/>
    <p:sldLayoutId id="2147485024" r:id="rId13"/>
    <p:sldLayoutId id="2147485025" r:id="rId14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54939" indent="-257175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97839" indent="-257175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40739" indent="-257175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640777" indent="-214313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54445468-2BBA-4C5A-9BD2-24EC03645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5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1854142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3564" y="925605"/>
            <a:ext cx="6346078" cy="711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71444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Rectangle 1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E7596D-F1BD-4B7B-A5C5-AB1A76F82A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75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  <p:sldLayoutId id="2147485098" r:id="rId15"/>
    <p:sldLayoutId id="2147485099" r:id="rId16"/>
    <p:sldLayoutId id="21474851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E7596D-F1BD-4B7B-A5C5-AB1A76F82A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90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2" r:id="rId1"/>
    <p:sldLayoutId id="2147485103" r:id="rId2"/>
    <p:sldLayoutId id="2147485104" r:id="rId3"/>
    <p:sldLayoutId id="2147485105" r:id="rId4"/>
    <p:sldLayoutId id="2147485106" r:id="rId5"/>
    <p:sldLayoutId id="2147485107" r:id="rId6"/>
    <p:sldLayoutId id="2147485108" r:id="rId7"/>
    <p:sldLayoutId id="2147485109" r:id="rId8"/>
    <p:sldLayoutId id="2147485110" r:id="rId9"/>
    <p:sldLayoutId id="2147485111" r:id="rId10"/>
    <p:sldLayoutId id="2147485112" r:id="rId11"/>
    <p:sldLayoutId id="2147485113" r:id="rId12"/>
    <p:sldLayoutId id="2147485114" r:id="rId13"/>
    <p:sldLayoutId id="2147485115" r:id="rId14"/>
    <p:sldLayoutId id="2147485116" r:id="rId15"/>
    <p:sldLayoutId id="2147485117" r:id="rId16"/>
    <p:sldLayoutId id="21474851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5E7596D-F1BD-4B7B-A5C5-AB1A76F82A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680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20" r:id="rId1"/>
    <p:sldLayoutId id="2147485121" r:id="rId2"/>
    <p:sldLayoutId id="214748512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  <p:sldLayoutId id="2147485131" r:id="rId12"/>
    <p:sldLayoutId id="2147485132" r:id="rId13"/>
    <p:sldLayoutId id="2147485133" r:id="rId14"/>
    <p:sldLayoutId id="2147485134" r:id="rId15"/>
    <p:sldLayoutId id="2147485135" r:id="rId16"/>
    <p:sldLayoutId id="2147485136" r:id="rId17"/>
    <p:sldLayoutId id="214748513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39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  <p:sldLayoutId id="2147485151" r:id="rId12"/>
    <p:sldLayoutId id="2147485152" r:id="rId13"/>
    <p:sldLayoutId id="2147485153" r:id="rId14"/>
    <p:sldLayoutId id="2147485154" r:id="rId15"/>
    <p:sldLayoutId id="2147485155" r:id="rId16"/>
    <p:sldLayoutId id="2147485156" r:id="rId17"/>
    <p:sldLayoutId id="2147485157" r:id="rId18"/>
    <p:sldLayoutId id="2147485158" r:id="rId19"/>
    <p:sldLayoutId id="2147485159" r:id="rId20"/>
    <p:sldLayoutId id="2147485160" r:id="rId21"/>
    <p:sldLayoutId id="2147485161" r:id="rId22"/>
    <p:sldLayoutId id="2147485162" r:id="rId23"/>
    <p:sldLayoutId id="2147485163" r:id="rId24"/>
    <p:sldLayoutId id="2147485164" r:id="rId25"/>
    <p:sldLayoutId id="2147485165" r:id="rId26"/>
    <p:sldLayoutId id="2147485166" r:id="rId27"/>
    <p:sldLayoutId id="2147485167" r:id="rId28"/>
    <p:sldLayoutId id="2147485168" r:id="rId29"/>
    <p:sldLayoutId id="2147485169" r:id="rId30"/>
    <p:sldLayoutId id="2147485170" r:id="rId31"/>
    <p:sldLayoutId id="2147485171" r:id="rId32"/>
    <p:sldLayoutId id="2147485172" r:id="rId33"/>
    <p:sldLayoutId id="2147485173" r:id="rId34"/>
    <p:sldLayoutId id="2147485174" r:id="rId35"/>
    <p:sldLayoutId id="2147485175" r:id="rId36"/>
    <p:sldLayoutId id="2147485176" r:id="rId37"/>
    <p:sldLayoutId id="2147485177" r:id="rId38"/>
    <p:sldLayoutId id="2147485178" r:id="rId39"/>
    <p:sldLayoutId id="2147485179" r:id="rId40"/>
    <p:sldLayoutId id="2147485180" r:id="rId41"/>
    <p:sldLayoutId id="2147485181" r:id="rId42"/>
    <p:sldLayoutId id="2147485182" r:id="rId43"/>
    <p:sldLayoutId id="2147485183" r:id="rId44"/>
    <p:sldLayoutId id="2147485184" r:id="rId45"/>
    <p:sldLayoutId id="2147485185" r:id="rId46"/>
    <p:sldLayoutId id="2147485186" r:id="rId47"/>
    <p:sldLayoutId id="2147485187" r:id="rId48"/>
    <p:sldLayoutId id="2147485188" r:id="rId49"/>
    <p:sldLayoutId id="2147485189" r:id="rId50"/>
    <p:sldLayoutId id="2147485190" r:id="rId51"/>
    <p:sldLayoutId id="2147485191" r:id="rId5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E002823-2DE6-417D-BE6B-B5FCA55F4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C492F9B5-5BD4-4A69-A29A-59A3D5083041}" type="datetime1">
              <a:rPr lang="ar-SA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1" hangingPunct="1"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Rofik PAI Tarbiyah UIN Jogja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5BEE8115-ACF5-402F-845A-FC4AA35E8A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  <p:sldLayoutId id="2147484472" r:id="rId12"/>
    <p:sldLayoutId id="21474844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88C2E6-D930-4EA1-9C34-2D9ABCE28B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8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1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55E7596D-F1BD-4B7B-A5C5-AB1A76F82A7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136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238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  <p:sldLayoutId id="2147484548" r:id="rId13"/>
    <p:sldLayoutId id="214748454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0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700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700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Departemen Pendidikan Nasional Materi 6 - Silabus Cipete 10112006</a:t>
            </a:r>
          </a:p>
        </p:txBody>
      </p:sp>
      <p:sp>
        <p:nvSpPr>
          <p:cNvPr id="12700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CF7D418-B4B6-4B4C-A1CD-478CB09DA07A}" type="datetime1">
              <a:rPr lang="en-US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8/8/2020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005" name="Rectangle 29"/>
          <p:cNvSpPr>
            <a:spLocks noChangeArrowheads="1"/>
          </p:cNvSpPr>
          <p:nvPr userDrawn="1"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31" name="Picture 30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90488" y="6453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007" name="Rectangle 31"/>
          <p:cNvSpPr>
            <a:spLocks noChangeArrowheads="1"/>
          </p:cNvSpPr>
          <p:nvPr userDrawn="1"/>
        </p:nvSpPr>
        <p:spPr bwMode="auto">
          <a:xfrm>
            <a:off x="6011863" y="6381750"/>
            <a:ext cx="3132137" cy="4762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7008" name="Text Box 32"/>
          <p:cNvSpPr txBox="1">
            <a:spLocks noChangeArrowheads="1"/>
          </p:cNvSpPr>
          <p:nvPr userDrawn="1"/>
        </p:nvSpPr>
        <p:spPr bwMode="auto">
          <a:xfrm>
            <a:off x="468313" y="6497638"/>
            <a:ext cx="5256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Sosialisasi KTSP</a:t>
            </a:r>
          </a:p>
        </p:txBody>
      </p:sp>
      <p:pic>
        <p:nvPicPr>
          <p:cNvPr id="1034" name="Picture 33" descr="backward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6156325" y="6453188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34" descr="backward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8675688" y="6453188"/>
            <a:ext cx="3603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60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  <p:sldLayoutId id="2147484586" r:id="rId12"/>
    <p:sldLayoutId id="2147484587" r:id="rId13"/>
    <p:sldLayoutId id="21474845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B6BE25-2027-4E2B-AE1F-DC3FFFB0435F}" type="slidenum"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799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FB8384B-B576-46CD-B990-362375516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29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32" r:id="rId13"/>
    <p:sldLayoutId id="2147484633" r:id="rId14"/>
    <p:sldLayoutId id="2147484634" r:id="rId15"/>
    <p:sldLayoutId id="2147484635" r:id="rId16"/>
    <p:sldLayoutId id="2147484636" r:id="rId17"/>
    <p:sldLayoutId id="214748463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54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2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7.xml"/><Relationship Id="rId7" Type="http://schemas.openxmlformats.org/officeDocument/2006/relationships/slide" Target="slide39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50" dirty="0"/>
              <a:t>EVALUASI PEMBELAJARAN </a:t>
            </a:r>
            <a:br>
              <a:rPr lang="en-US" sz="4050" dirty="0"/>
            </a:br>
            <a:r>
              <a:rPr lang="en-US" sz="3600" dirty="0"/>
              <a:t>INTEGRATIF-INTERKONEKTIF-ADAFTIF</a:t>
            </a:r>
            <a:br>
              <a:rPr lang="en-US" sz="4050" dirty="0"/>
            </a:br>
            <a:r>
              <a:rPr lang="en-US" sz="4050" dirty="0"/>
              <a:t>DI ERA PANDEMI COVID 19 </a:t>
            </a:r>
            <a:br>
              <a:rPr lang="en-US" sz="4050" dirty="0"/>
            </a:br>
            <a:br>
              <a:rPr lang="en-US" sz="4050" dirty="0"/>
            </a:br>
            <a:r>
              <a:rPr lang="en-US" sz="1800" dirty="0"/>
              <a:t>Oleh: Sukiman</a:t>
            </a:r>
            <a:endParaRPr lang="en-US" sz="40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DC842-2DF4-46F3-AEC5-E38386DA68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Disampaikan</a:t>
            </a:r>
            <a:r>
              <a:rPr lang="en-US" dirty="0"/>
              <a:t> pada Webinar Nasional </a:t>
            </a:r>
            <a:r>
              <a:rPr lang="en-US" dirty="0" err="1"/>
              <a:t>Kolaborasi</a:t>
            </a:r>
            <a:r>
              <a:rPr lang="en-US" dirty="0"/>
              <a:t> PGMI </a:t>
            </a:r>
          </a:p>
          <a:p>
            <a:r>
              <a:rPr lang="en-US" dirty="0"/>
              <a:t>10 </a:t>
            </a:r>
            <a:r>
              <a:rPr lang="en-US" dirty="0" err="1"/>
              <a:t>Agustus</a:t>
            </a:r>
            <a:r>
              <a:rPr lang="en-US" dirty="0"/>
              <a:t>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7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3137"/>
            <a:ext cx="8229600" cy="560387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id-ID" sz="3200" dirty="0"/>
              <a:t>. QS. </a:t>
            </a:r>
            <a:r>
              <a:rPr lang="en-US" sz="3200" dirty="0"/>
              <a:t>Al-</a:t>
            </a:r>
            <a:r>
              <a:rPr lang="en-US" sz="3200" dirty="0" err="1"/>
              <a:t>Insyiqaq</a:t>
            </a:r>
            <a:r>
              <a:rPr lang="en-US" sz="3200" dirty="0"/>
              <a:t>: 7-13:  </a:t>
            </a:r>
            <a:r>
              <a:rPr lang="id-ID" sz="3200" dirty="0"/>
              <a:t>AL</a:t>
            </a:r>
            <a:r>
              <a:rPr lang="en-US" sz="3200" dirty="0"/>
              <a:t>-</a:t>
            </a:r>
            <a:r>
              <a:rPr lang="id-ID" sz="3200" dirty="0"/>
              <a:t> HISAB</a:t>
            </a:r>
            <a:br>
              <a:rPr lang="id-ID" sz="3200" dirty="0"/>
            </a:br>
            <a:br>
              <a:rPr lang="id-ID" sz="3200" dirty="0"/>
            </a:br>
            <a:endParaRPr lang="en-US" sz="3200" dirty="0"/>
          </a:p>
        </p:txBody>
      </p:sp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98884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 bwMode="auto">
          <a:xfrm>
            <a:off x="2915816" y="2852936"/>
            <a:ext cx="10801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2B8FD1-287B-4493-BCB7-31D1FDF7ABF9}"/>
              </a:ext>
            </a:extLst>
          </p:cNvPr>
          <p:cNvSpPr txBox="1"/>
          <p:nvPr/>
        </p:nvSpPr>
        <p:spPr>
          <a:xfrm>
            <a:off x="440505" y="4462571"/>
            <a:ext cx="8610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/>
              <a:t>Adapun orang yang </a:t>
            </a:r>
            <a:r>
              <a:rPr lang="en-ID" sz="2000" dirty="0" err="1"/>
              <a:t>diberikan</a:t>
            </a:r>
            <a:r>
              <a:rPr lang="en-ID" sz="2000" dirty="0"/>
              <a:t> </a:t>
            </a:r>
            <a:r>
              <a:rPr lang="en-ID" sz="2000" dirty="0" err="1"/>
              <a:t>kitabnya</a:t>
            </a:r>
            <a:r>
              <a:rPr lang="en-ID" sz="2000" dirty="0"/>
              <a:t> </a:t>
            </a:r>
            <a:r>
              <a:rPr lang="en-ID" sz="2000" dirty="0" err="1"/>
              <a:t>dari</a:t>
            </a:r>
            <a:r>
              <a:rPr lang="en-ID" sz="2000" dirty="0"/>
              <a:t> </a:t>
            </a:r>
            <a:r>
              <a:rPr lang="en-ID" sz="2000" dirty="0" err="1"/>
              <a:t>sebelah</a:t>
            </a:r>
            <a:r>
              <a:rPr lang="en-ID" sz="2000" dirty="0"/>
              <a:t> </a:t>
            </a:r>
            <a:r>
              <a:rPr lang="en-ID" sz="2000" dirty="0" err="1"/>
              <a:t>kanannya</a:t>
            </a:r>
            <a:r>
              <a:rPr lang="en-ID" sz="2000" dirty="0"/>
              <a:t>,</a:t>
            </a:r>
          </a:p>
          <a:p>
            <a:r>
              <a:rPr lang="en-ID" sz="2000" dirty="0" err="1"/>
              <a:t>Maka</a:t>
            </a:r>
            <a:r>
              <a:rPr lang="en-ID" sz="2000" dirty="0"/>
              <a:t> </a:t>
            </a:r>
            <a:r>
              <a:rPr lang="en-ID" sz="2000" dirty="0" err="1"/>
              <a:t>dia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diperiksa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pemeriksaan</a:t>
            </a:r>
            <a:r>
              <a:rPr lang="en-ID" sz="2000" dirty="0"/>
              <a:t> yang </a:t>
            </a:r>
            <a:r>
              <a:rPr lang="en-ID" sz="2000" dirty="0" err="1"/>
              <a:t>mudah</a:t>
            </a:r>
            <a:r>
              <a:rPr lang="en-ID" sz="2000" dirty="0"/>
              <a:t>,</a:t>
            </a:r>
          </a:p>
          <a:p>
            <a:r>
              <a:rPr lang="en-ID" sz="2000" dirty="0"/>
              <a:t>Dan </a:t>
            </a:r>
            <a:r>
              <a:rPr lang="en-ID" sz="2000" dirty="0" err="1"/>
              <a:t>dia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kembali</a:t>
            </a:r>
            <a:r>
              <a:rPr lang="en-ID" sz="2000" dirty="0"/>
              <a:t> </a:t>
            </a:r>
            <a:r>
              <a:rPr lang="en-ID" sz="2000" dirty="0" err="1"/>
              <a:t>kepada</a:t>
            </a:r>
            <a:r>
              <a:rPr lang="en-ID" sz="2000" dirty="0"/>
              <a:t> </a:t>
            </a:r>
            <a:r>
              <a:rPr lang="en-ID" sz="2000" dirty="0" err="1"/>
              <a:t>kaumnya</a:t>
            </a:r>
            <a:r>
              <a:rPr lang="en-ID" sz="2000" dirty="0"/>
              <a:t> (yang </a:t>
            </a:r>
            <a:r>
              <a:rPr lang="en-ID" sz="2000" dirty="0" err="1"/>
              <a:t>sama-sama</a:t>
            </a:r>
            <a:r>
              <a:rPr lang="en-ID" sz="2000" dirty="0"/>
              <a:t> </a:t>
            </a:r>
            <a:r>
              <a:rPr lang="en-ID" sz="2000" dirty="0" err="1"/>
              <a:t>beriman</a:t>
            </a:r>
            <a:r>
              <a:rPr lang="en-ID" sz="2000" dirty="0"/>
              <a:t>)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gembira</a:t>
            </a:r>
            <a:r>
              <a:rPr lang="en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18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75731"/>
          </a:xfrm>
        </p:spPr>
        <p:txBody>
          <a:bodyPr/>
          <a:lstStyle/>
          <a:p>
            <a:r>
              <a:rPr lang="id-ID" dirty="0"/>
              <a:t>Atsar: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3816424" cy="4762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3419872" y="980728"/>
            <a:ext cx="5400600" cy="26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ar-SA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حَاسِبُوا أَنْفُسَكُمْ قَبْلَ أَنْ تُحَاسَبُوْا وَتَزَيَّنُوْا لِلْعَرْضِ الأَكْبَرِ وَإِنَّمَا يَخِفُّ الْحِسَابُ يَوْمَ الْقِيَامَةِ عَلَى مَنْ حَاسَبَ نَفْسَهُ فِى الدُّنْيَا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7319" y="3988987"/>
            <a:ext cx="49685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Hisablah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diri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introspeksi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kalian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sebelum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kalian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dihisab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berhias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dirilah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kalian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menghadapi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penyingkapan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besar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hisab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Sesungguhnya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hisab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hari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kiamat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menjadi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ringan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hanya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bagi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orang yang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selalu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menghisab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dirinya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saat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hidup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b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149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Relevansi</a:t>
            </a:r>
            <a:r>
              <a:rPr lang="en-US" sz="3600" dirty="0"/>
              <a:t> </a:t>
            </a:r>
            <a:r>
              <a:rPr lang="en-US" sz="3600" dirty="0" err="1"/>
              <a:t>Pernyataan</a:t>
            </a:r>
            <a:r>
              <a:rPr lang="en-US" sz="3600" dirty="0"/>
              <a:t> </a:t>
            </a:r>
            <a:r>
              <a:rPr lang="en-US" sz="3600" dirty="0" err="1"/>
              <a:t>Kholifah</a:t>
            </a:r>
            <a:r>
              <a:rPr lang="en-US" sz="3600" dirty="0"/>
              <a:t> Umar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3300"/>
            </a:solidFill>
          </a:ln>
        </p:spPr>
        <p:txBody>
          <a:bodyPr/>
          <a:lstStyle/>
          <a:p>
            <a:r>
              <a:rPr lang="en-US" sz="3200" dirty="0" err="1"/>
              <a:t>Idealnya</a:t>
            </a:r>
            <a:r>
              <a:rPr lang="en-US" sz="3200" dirty="0"/>
              <a:t> </a:t>
            </a:r>
            <a:r>
              <a:rPr lang="en-US" sz="3200" dirty="0" err="1"/>
              <a:t>penilaian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menggunakan</a:t>
            </a:r>
            <a:r>
              <a:rPr lang="en-US" sz="3200" dirty="0"/>
              <a:t> </a:t>
            </a:r>
            <a:r>
              <a:rPr lang="en-US" sz="3200" dirty="0" err="1"/>
              <a:t>teknik</a:t>
            </a:r>
            <a:r>
              <a:rPr lang="en-US" sz="3200" dirty="0"/>
              <a:t> </a:t>
            </a:r>
            <a:r>
              <a:rPr lang="en-US" sz="3200" dirty="0" err="1"/>
              <a:t>penilaian</a:t>
            </a:r>
            <a:r>
              <a:rPr lang="en-US" sz="3200" dirty="0"/>
              <a:t> </a:t>
            </a:r>
            <a:r>
              <a:rPr lang="en-US" sz="3200" dirty="0" err="1"/>
              <a:t>diri</a:t>
            </a:r>
            <a:r>
              <a:rPr lang="en-US" sz="3200" dirty="0"/>
              <a:t> (</a:t>
            </a:r>
            <a:r>
              <a:rPr lang="en-US" sz="3200" b="1" i="1" dirty="0"/>
              <a:t>self Assessment</a:t>
            </a:r>
            <a:r>
              <a:rPr lang="en-US" sz="3200" dirty="0"/>
              <a:t>)</a:t>
            </a:r>
          </a:p>
          <a:p>
            <a:r>
              <a:rPr lang="en-US" sz="3200" dirty="0"/>
              <a:t>Trend </a:t>
            </a:r>
            <a:r>
              <a:rPr lang="en-US" sz="3200" dirty="0" err="1"/>
              <a:t>penggunaan</a:t>
            </a:r>
            <a:r>
              <a:rPr lang="en-US" sz="3200" dirty="0"/>
              <a:t> </a:t>
            </a:r>
            <a:r>
              <a:rPr lang="en-US" sz="3200" dirty="0" err="1"/>
              <a:t>pendekatan</a:t>
            </a:r>
            <a:r>
              <a:rPr lang="en-US" sz="3200" dirty="0"/>
              <a:t> </a:t>
            </a:r>
            <a:r>
              <a:rPr lang="en-US" sz="3200" dirty="0" err="1"/>
              <a:t>penilaian</a:t>
            </a:r>
            <a:r>
              <a:rPr lang="en-US" sz="3200" dirty="0"/>
              <a:t> </a:t>
            </a:r>
            <a:r>
              <a:rPr lang="en-US" sz="3200" dirty="0" err="1"/>
              <a:t>porsinya</a:t>
            </a:r>
            <a:r>
              <a:rPr lang="en-US" sz="3200" dirty="0"/>
              <a:t> </a:t>
            </a:r>
            <a:r>
              <a:rPr lang="en-US" sz="3200" dirty="0" err="1"/>
              <a:t>semakin</a:t>
            </a:r>
            <a:r>
              <a:rPr lang="en-US" sz="3200" dirty="0"/>
              <a:t> </a:t>
            </a:r>
            <a:r>
              <a:rPr lang="en-US" sz="3200" dirty="0" err="1"/>
              <a:t>mengarah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b="1" i="1" dirty="0"/>
              <a:t>assessment of learning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b="1" i="1" dirty="0"/>
              <a:t>assessment as learning</a:t>
            </a:r>
          </a:p>
        </p:txBody>
      </p:sp>
    </p:spTree>
    <p:extLst>
      <p:ext uri="{BB962C8B-B14F-4D97-AF65-F5344CB8AC3E}">
        <p14:creationId xmlns:p14="http://schemas.microsoft.com/office/powerpoint/2010/main" val="2401101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87760"/>
          </a:xfrm>
        </p:spPr>
        <p:txBody>
          <a:bodyPr/>
          <a:lstStyle/>
          <a:p>
            <a:r>
              <a:rPr lang="id-ID" dirty="0"/>
              <a:t>Pendekatan Penilaian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301813"/>
              </p:ext>
            </p:extLst>
          </p:nvPr>
        </p:nvGraphicFramePr>
        <p:xfrm>
          <a:off x="457200" y="1556792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504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Tren Penggunaan</a:t>
            </a:r>
            <a:br>
              <a:rPr lang="id-ID" dirty="0"/>
            </a:br>
            <a:r>
              <a:rPr lang="id-ID" dirty="0"/>
              <a:t>Pendekatan Penilaian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1" y="4070764"/>
            <a:ext cx="504056" cy="6462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8999AE-A7D9-45B1-94CD-F4AA7C75A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97" r="9431"/>
          <a:stretch/>
        </p:blipFill>
        <p:spPr>
          <a:xfrm>
            <a:off x="683567" y="2852936"/>
            <a:ext cx="3356241" cy="266429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B4FF47-7163-43A1-A2F4-0BFFF9F4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0" r="9494"/>
          <a:stretch/>
        </p:blipFill>
        <p:spPr>
          <a:xfrm>
            <a:off x="4932040" y="2676556"/>
            <a:ext cx="335624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59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err="1"/>
              <a:t>Tahapan</a:t>
            </a:r>
            <a:r>
              <a:rPr lang="en-US" sz="3600" dirty="0"/>
              <a:t> </a:t>
            </a:r>
            <a:r>
              <a:rPr lang="en-US" sz="3600" dirty="0" err="1"/>
              <a:t>Evaluasi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dirty="0" err="1"/>
              <a:t>Perspektif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Al-Quran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204864"/>
            <a:ext cx="7632848" cy="2592288"/>
          </a:xfrm>
          <a:ln>
            <a:solidFill>
              <a:srgbClr val="FF6600"/>
            </a:solidFill>
          </a:ln>
        </p:spPr>
        <p:txBody>
          <a:bodyPr/>
          <a:lstStyle/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(</a:t>
            </a:r>
            <a:r>
              <a:rPr lang="en-US" i="1" dirty="0"/>
              <a:t>Pre Assessment</a:t>
            </a:r>
            <a:r>
              <a:rPr lang="en-US" dirty="0"/>
              <a:t>)</a:t>
            </a:r>
          </a:p>
          <a:p>
            <a:r>
              <a:rPr lang="en-US" dirty="0" err="1"/>
              <a:t>Penilaian</a:t>
            </a:r>
            <a:r>
              <a:rPr lang="en-US" dirty="0"/>
              <a:t> proses (</a:t>
            </a:r>
            <a:r>
              <a:rPr lang="en-US" i="1" dirty="0"/>
              <a:t>Process Assessment</a:t>
            </a:r>
            <a:r>
              <a:rPr lang="en-US" dirty="0"/>
              <a:t>)</a:t>
            </a:r>
          </a:p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(</a:t>
            </a:r>
            <a:r>
              <a:rPr lang="en-US" i="1" dirty="0"/>
              <a:t>Post Assessment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743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5752"/>
          </a:xfrm>
        </p:spPr>
        <p:txBody>
          <a:bodyPr/>
          <a:lstStyle/>
          <a:p>
            <a:br>
              <a:rPr lang="id-ID" dirty="0"/>
            </a:br>
            <a:r>
              <a:rPr lang="id-ID" dirty="0">
                <a:solidFill>
                  <a:schemeClr val="tx1"/>
                </a:solidFill>
              </a:rPr>
              <a:t>Tahapan Asesmen </a:t>
            </a:r>
            <a:r>
              <a:rPr lang="en-US" dirty="0" err="1">
                <a:solidFill>
                  <a:schemeClr val="tx1"/>
                </a:solidFill>
              </a:rPr>
              <a:t>Awal</a:t>
            </a:r>
            <a:br>
              <a:rPr lang="id-ID" dirty="0"/>
            </a:br>
            <a:r>
              <a:rPr lang="id-ID" sz="4000" dirty="0"/>
              <a:t>1. Evaluasi Saat dalam kandungan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99992" y="2060848"/>
            <a:ext cx="4464496" cy="4536504"/>
          </a:xfrm>
        </p:spPr>
        <p:txBody>
          <a:bodyPr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effectLst/>
                <a:latin typeface="KFGQPC Uthmanic Script HAFS" panose="02000000000000000000" pitchFamily="2" charset="-78"/>
                <a:ea typeface="Calibri" panose="020F0502020204030204" pitchFamily="34" charset="0"/>
                <a:cs typeface="KFGQPC Uthmanic Script HAFS" panose="02000000000000000000" pitchFamily="2" charset="-78"/>
              </a:rPr>
              <a:t>وَإِذۡ أَخَذَ رَبُّكَ مِنۢ بَنِيٓ ءَادَمَ مِن ظُهُورِهِمۡ ذُرِّيَّتَهُمۡ وَأَشۡهَدَهُمۡ عَلَىٰٓ أَنفُسِهِمۡ أَلَسۡتُ بِرَبِّكُمۡۖ قَالُواْ بَلَىٰ شَهِدۡنَآۚ أَن تَقُولُواْ يَوۡمَ ٱلۡقِيَٰمَةِ إِنَّا كُنَّا عَنۡ هَٰذَا غَٰفِلِينَ ١٧٢ [سورة الأعراف,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١٧٢]</a:t>
            </a:r>
            <a:endParaRPr lang="id-ID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d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8" y="4725144"/>
            <a:ext cx="3394720" cy="1543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393" t="32916" r="40272"/>
          <a:stretch/>
        </p:blipFill>
        <p:spPr>
          <a:xfrm>
            <a:off x="689587" y="2060410"/>
            <a:ext cx="3351471" cy="26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760640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d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172. Dan (ingatlah), ketika Tuhanmu mengeluarkan keturunan anak-anak Adam dari sulbi mereka dan Allah mengambil kesaksian terhadap jiwa mereka (seraya berfirman): "Bukankah Aku ini Tuhanmu?" Mereka menjawab: "Betul (Engkau Tuhan kami), kami menjadi saksi". (Kami lakukan yang demikian itu) agar di hari kiamat kamu tidak mengatakan: "Sesungguhnya kami (bani Adam) adalah orang-orang yang lengah terhadap ini (keesaan Tuhan)"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d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[Al A'raf172]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3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5752"/>
          </a:xfrm>
        </p:spPr>
        <p:txBody>
          <a:bodyPr/>
          <a:lstStyle/>
          <a:p>
            <a:r>
              <a:rPr lang="id-ID" dirty="0"/>
              <a:t>Evaluasi Ketika Hidup di dunia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20072" y="1268760"/>
            <a:ext cx="3744416" cy="5328592"/>
          </a:xfrm>
        </p:spPr>
        <p:txBody>
          <a:bodyPr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4400" dirty="0">
                <a:effectLst/>
                <a:latin typeface="KFGQPC Uthmanic Script HAFS" panose="02000000000000000000" pitchFamily="2" charset="-78"/>
                <a:ea typeface="Calibri" panose="020F0502020204030204" pitchFamily="34" charset="0"/>
                <a:cs typeface="KFGQPC Uthmanic Script HAFS" panose="02000000000000000000" pitchFamily="2" charset="-78"/>
              </a:rPr>
              <a:t>وَلَنَبۡلُوَنَّكُم بِشَيۡءٖ مِّنَ ٱلۡخَوۡفِ وَٱلۡجُوعِ وَنَقۡصٖ مِّنَ ٱلۡأَمۡوَٰلِ وَٱلۡأَنفُسِ وَٱلثَّمَرَٰتِۗ وَبَشِّرِ ٱلصَّٰبِرِينَ ١٥٥ [سورة البقرة,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١٥٥]</a:t>
            </a:r>
            <a:endParaRPr lang="id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5DCF8-E41F-4B2A-889C-E7CFF1FB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2776"/>
            <a:ext cx="4618856" cy="50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188" y="452438"/>
            <a:ext cx="7400180" cy="1400175"/>
          </a:xfrm>
        </p:spPr>
        <p:txBody>
          <a:bodyPr/>
          <a:lstStyle/>
          <a:p>
            <a:r>
              <a:rPr lang="en-US" dirty="0" err="1"/>
              <a:t>Ketakutan</a:t>
            </a:r>
            <a:r>
              <a:rPr lang="en-US" dirty="0"/>
              <a:t> dan </a:t>
            </a:r>
            <a:r>
              <a:rPr lang="en-US" dirty="0" err="1"/>
              <a:t>Cemas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Wabah</a:t>
            </a:r>
            <a:r>
              <a:rPr lang="en-US" dirty="0"/>
              <a:t> Covid-19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2C0A3C1-DC1D-4789-8CD8-5B12257B8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2420888"/>
            <a:ext cx="3730377" cy="367240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377FE4B-1899-40DF-A4DA-BC62C87334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41800" y="2420888"/>
            <a:ext cx="436264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0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76223" y="1934715"/>
            <a:ext cx="895266" cy="1312479"/>
            <a:chOff x="1890688" y="1478022"/>
            <a:chExt cx="1193688" cy="174997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02511" y="1478022"/>
              <a:ext cx="0" cy="1749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902513" y="1486828"/>
              <a:ext cx="118186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890688" y="3223038"/>
              <a:ext cx="118186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95067" y="1942805"/>
            <a:ext cx="895265" cy="1312479"/>
            <a:chOff x="5142876" y="1478022"/>
            <a:chExt cx="1193687" cy="174997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324738" y="1478022"/>
              <a:ext cx="0" cy="1749972"/>
            </a:xfrm>
            <a:prstGeom prst="line">
              <a:avLst/>
            </a:prstGeom>
            <a:ln w="38100">
              <a:solidFill>
                <a:srgbClr val="1F60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142876" y="1486828"/>
              <a:ext cx="1181863" cy="0"/>
            </a:xfrm>
            <a:prstGeom prst="line">
              <a:avLst/>
            </a:prstGeom>
            <a:ln w="38100">
              <a:solidFill>
                <a:srgbClr val="1F60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154700" y="3223038"/>
              <a:ext cx="1181863" cy="0"/>
            </a:xfrm>
            <a:prstGeom prst="line">
              <a:avLst/>
            </a:prstGeom>
            <a:ln w="38100">
              <a:solidFill>
                <a:srgbClr val="1F60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250724" y="1076963"/>
            <a:ext cx="2457180" cy="605934"/>
          </a:xfrm>
          <a:prstGeom prst="rect">
            <a:avLst/>
          </a:prstGeom>
          <a:noFill/>
          <a:ln>
            <a:noFill/>
          </a:ln>
        </p:spPr>
        <p:txBody>
          <a:bodyPr wrap="square" lIns="51370" tIns="25717" rIns="51370" bIns="25717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spc="169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SELAMAT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969" y="2096473"/>
            <a:ext cx="3470050" cy="629017"/>
          </a:xfrm>
          <a:prstGeom prst="rect">
            <a:avLst/>
          </a:prstGeom>
          <a:noFill/>
        </p:spPr>
        <p:txBody>
          <a:bodyPr wrap="none" lIns="51370" tIns="25717" rIns="51370" bIns="25717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50" b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KOLABORASI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1495" y="2560630"/>
            <a:ext cx="1431031" cy="675184"/>
          </a:xfrm>
          <a:prstGeom prst="rect">
            <a:avLst/>
          </a:prstGeom>
          <a:noFill/>
        </p:spPr>
        <p:txBody>
          <a:bodyPr wrap="none" lIns="51370" tIns="25717" rIns="51370" bIns="25717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PGMI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5273" y="3161829"/>
            <a:ext cx="763476" cy="421268"/>
          </a:xfrm>
          <a:prstGeom prst="rect">
            <a:avLst/>
          </a:prstGeom>
          <a:noFill/>
          <a:ln>
            <a:noFill/>
          </a:ln>
        </p:spPr>
        <p:txBody>
          <a:bodyPr wrap="none" lIns="51370" tIns="25717" rIns="51370" bIns="25717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spc="169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849" y="3679816"/>
            <a:ext cx="3816298" cy="913711"/>
          </a:xfrm>
          <a:prstGeom prst="rect">
            <a:avLst/>
          </a:prstGeom>
          <a:noFill/>
        </p:spPr>
        <p:txBody>
          <a:bodyPr wrap="none" lIns="51370" tIns="25717" rIns="51370" bIns="25717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 NASIONAL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 8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A5CA61-6331-4217-AD46-453D0048A3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r="28407"/>
          <a:stretch>
            <a:fillRect/>
          </a:stretch>
        </p:blipFill>
        <p:spPr>
          <a:xfrm>
            <a:off x="4378651" y="0"/>
            <a:ext cx="4765349" cy="6858000"/>
          </a:xfrm>
        </p:spPr>
      </p:pic>
    </p:spTree>
    <p:extLst>
      <p:ext uri="{BB962C8B-B14F-4D97-AF65-F5344CB8AC3E}">
        <p14:creationId xmlns:p14="http://schemas.microsoft.com/office/powerpoint/2010/main" val="11580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452439"/>
            <a:ext cx="7328172" cy="1032346"/>
          </a:xfrm>
        </p:spPr>
        <p:txBody>
          <a:bodyPr/>
          <a:lstStyle/>
          <a:p>
            <a:r>
              <a:rPr lang="en-US" sz="3200" dirty="0" err="1"/>
              <a:t>Ujian</a:t>
            </a:r>
            <a:r>
              <a:rPr lang="en-US" sz="3200" dirty="0"/>
              <a:t> </a:t>
            </a:r>
            <a:r>
              <a:rPr lang="en-US" sz="3200" dirty="0" err="1"/>
              <a:t>Kelaparan</a:t>
            </a:r>
            <a:r>
              <a:rPr lang="en-US" sz="3200" dirty="0"/>
              <a:t> </a:t>
            </a:r>
            <a:r>
              <a:rPr lang="en-US" sz="3200" dirty="0" err="1"/>
              <a:t>Akibat</a:t>
            </a:r>
            <a:r>
              <a:rPr lang="en-US" sz="3200" dirty="0"/>
              <a:t> </a:t>
            </a:r>
            <a:r>
              <a:rPr lang="en-US" sz="3200" dirty="0" err="1"/>
              <a:t>Wabah</a:t>
            </a:r>
            <a:r>
              <a:rPr lang="en-US" sz="3200" dirty="0"/>
              <a:t> Covid-19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DE1D36-97CA-45B8-9788-03C97DC99F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2132856"/>
            <a:ext cx="3802385" cy="381642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2E437F-CE5F-43DB-981B-B06B65EE40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5976" y="2136728"/>
            <a:ext cx="4290640" cy="30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452439"/>
            <a:ext cx="7056437" cy="1032346"/>
          </a:xfrm>
        </p:spPr>
        <p:txBody>
          <a:bodyPr/>
          <a:lstStyle/>
          <a:p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Kematian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A1F6E2-AE10-49B1-89C8-7F9B51BCAB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88024" y="2808284"/>
            <a:ext cx="3960812" cy="247224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FB415A-94FB-4F2E-B389-EE681EAEE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188" y="1628800"/>
            <a:ext cx="396081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8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5752"/>
          </a:xfrm>
        </p:spPr>
        <p:txBody>
          <a:bodyPr/>
          <a:lstStyle/>
          <a:p>
            <a:r>
              <a:rPr lang="id-ID" dirty="0"/>
              <a:t>3. Evaluasi di Akherat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328592"/>
          </a:xfrm>
        </p:spPr>
        <p:txBody>
          <a:bodyPr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4400" dirty="0">
                <a:effectLst/>
                <a:latin typeface="KFGQPC Uthmanic Script HAFS" panose="02000000000000000000" pitchFamily="2" charset="-78"/>
                <a:ea typeface="Calibri" panose="020F0502020204030204" pitchFamily="34" charset="0"/>
                <a:cs typeface="KFGQPC Uthmanic Script HAFS" panose="02000000000000000000" pitchFamily="2" charset="-78"/>
              </a:rPr>
              <a:t>إِنَّ إِلَيۡنَآ إِيَابَهُمۡ ٢٥  ثُمَّ إِنَّ عَلَيۡنَا حِسَابَهُم ٢٦ [سورة الغاشـيـة,</a:t>
            </a:r>
            <a:r>
              <a:rPr lang="ar-S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٢٥-٢٦]</a:t>
            </a:r>
            <a:endParaRPr lang="id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d-ID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25. Sesungguhnya kepada Kami-lah kembali mereka</a:t>
            </a:r>
            <a:endParaRPr lang="id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d-ID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26. kemudian sesungguhnya kewajiban Kami-lah menghisab mereka</a:t>
            </a:r>
            <a:endParaRPr lang="id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d-ID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[Al Ghashiyah,25-26]</a:t>
            </a:r>
            <a:endParaRPr lang="id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75260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itter-Juni.jpg"/>
          <p:cNvPicPr>
            <a:picLocks noChangeAspect="1"/>
          </p:cNvPicPr>
          <p:nvPr/>
        </p:nvPicPr>
        <p:blipFill>
          <a:blip r:embed="rId2"/>
          <a:srcRect l="5769" t="11667" r="3846" b="20000"/>
          <a:stretch>
            <a:fillRect/>
          </a:stretch>
        </p:blipFill>
        <p:spPr>
          <a:xfrm>
            <a:off x="1357290" y="1219200"/>
            <a:ext cx="6500858" cy="528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HISAB (EVALUASI) DI AKHIRAT</a:t>
            </a:r>
          </a:p>
        </p:txBody>
      </p:sp>
    </p:spTree>
    <p:extLst>
      <p:ext uri="{BB962C8B-B14F-4D97-AF65-F5344CB8AC3E}">
        <p14:creationId xmlns:p14="http://schemas.microsoft.com/office/powerpoint/2010/main" val="31618276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616_134553283221944_100000018181529_374231_428843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81000"/>
            <a:ext cx="5181600" cy="5715000"/>
          </a:xfrm>
          <a:prstGeom prst="rect">
            <a:avLst/>
          </a:prstGeom>
        </p:spPr>
      </p:pic>
      <p:pic>
        <p:nvPicPr>
          <p:cNvPr id="4" name="Picture 3" descr="Miz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3124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rga-nera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" y="1889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5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E9BA0D7-4AC0-4347-8DF4-3FB7CA3632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12634"/>
          <a:stretch>
            <a:fillRect/>
          </a:stretch>
        </p:blipFill>
        <p:spPr>
          <a:xfrm>
            <a:off x="20638" y="0"/>
            <a:ext cx="9144000" cy="685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76E085-89D6-4D84-B9C0-04F01445517B}"/>
              </a:ext>
            </a:extLst>
          </p:cNvPr>
          <p:cNvSpPr/>
          <p:nvPr/>
        </p:nvSpPr>
        <p:spPr>
          <a:xfrm>
            <a:off x="467544" y="4725144"/>
            <a:ext cx="78548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EVALUASI PEMBELAJARAN</a:t>
            </a:r>
          </a:p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ADAPTIF</a:t>
            </a:r>
          </a:p>
        </p:txBody>
      </p:sp>
    </p:spTree>
    <p:extLst>
      <p:ext uri="{BB962C8B-B14F-4D97-AF65-F5344CB8AC3E}">
        <p14:creationId xmlns:p14="http://schemas.microsoft.com/office/powerpoint/2010/main" val="29109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2484" y="435020"/>
            <a:ext cx="6188094" cy="1731241"/>
          </a:xfrm>
          <a:prstGeom prst="rect">
            <a:avLst/>
          </a:prstGeom>
          <a:noFill/>
          <a:ln>
            <a:noFill/>
          </a:ln>
        </p:spPr>
        <p:txBody>
          <a:bodyPr wrap="square" lIns="68493" tIns="34289" rIns="68493" bIns="34289" rtlCol="0">
            <a:spAutoFit/>
          </a:bodyPr>
          <a:lstStyle/>
          <a:p>
            <a:pPr marL="0" marR="0" lvl="0" indent="0" algn="l" defTabSz="684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Efektifkah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Pembelajaran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 Daring Masa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Pandemi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Covid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 19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ini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021" y="4370714"/>
            <a:ext cx="4492735" cy="1546575"/>
          </a:xfrm>
          <a:prstGeom prst="rect">
            <a:avLst/>
          </a:prstGeom>
        </p:spPr>
        <p:txBody>
          <a:bodyPr wrap="square" lIns="68493" tIns="34289" rIns="68493" bIns="34289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Itu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opsi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terbaik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, di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antara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pilihan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Tidak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ada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pembelajaran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” dan “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Pembelajaran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tatap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muka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(luring)”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 rot="863231">
            <a:off x="6195309" y="2225076"/>
            <a:ext cx="2591724" cy="3200400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16536"/>
          <a:stretch>
            <a:fillRect/>
          </a:stretch>
        </p:blipFill>
        <p:spPr>
          <a:xfrm>
            <a:off x="5554290" y="5144001"/>
            <a:ext cx="731520" cy="731520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5097858" y="1800687"/>
            <a:ext cx="1263225" cy="1684300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7607844" y="832339"/>
            <a:ext cx="942549" cy="1256732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16740"/>
          <a:stretch>
            <a:fillRect/>
          </a:stretch>
        </p:blipFill>
        <p:spPr>
          <a:xfrm>
            <a:off x="8028384" y="5092471"/>
            <a:ext cx="914400" cy="9144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78844F-BBAB-4C8B-B057-59898B0E5FE3}"/>
              </a:ext>
            </a:extLst>
          </p:cNvPr>
          <p:cNvSpPr/>
          <p:nvPr/>
        </p:nvSpPr>
        <p:spPr>
          <a:xfrm>
            <a:off x="748414" y="2370197"/>
            <a:ext cx="3407883" cy="800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kurang</a:t>
            </a:r>
            <a:r>
              <a:rPr kumimoji="0" lang="en-ID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ID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efektif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029741-6FB2-4C34-B355-8A63B4846717}"/>
              </a:ext>
            </a:extLst>
          </p:cNvPr>
          <p:cNvSpPr/>
          <p:nvPr/>
        </p:nvSpPr>
        <p:spPr>
          <a:xfrm>
            <a:off x="748414" y="3286890"/>
            <a:ext cx="1728193" cy="800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Tetapi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61D9-DAC0-4AB8-B502-A89C9BB2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3330"/>
          </a:xfrm>
        </p:spPr>
        <p:txBody>
          <a:bodyPr/>
          <a:lstStyle/>
          <a:p>
            <a:r>
              <a:rPr lang="en-ID" dirty="0" err="1"/>
              <a:t>Bagiamana</a:t>
            </a:r>
            <a:r>
              <a:rPr lang="en-ID" dirty="0"/>
              <a:t> </a:t>
            </a:r>
            <a:r>
              <a:rPr lang="en-ID" dirty="0" err="1"/>
              <a:t>Harusnya</a:t>
            </a:r>
            <a:r>
              <a:rPr lang="en-ID" dirty="0"/>
              <a:t> pada </a:t>
            </a:r>
            <a:r>
              <a:rPr lang="en-ID" dirty="0" err="1"/>
              <a:t>Pembelajaran</a:t>
            </a:r>
            <a:r>
              <a:rPr lang="en-ID" dirty="0"/>
              <a:t> Masa </a:t>
            </a:r>
            <a:r>
              <a:rPr lang="en-ID" dirty="0" err="1"/>
              <a:t>Pandemi</a:t>
            </a:r>
            <a:r>
              <a:rPr lang="en-ID" dirty="0"/>
              <a:t> Covid-19 </a:t>
            </a:r>
            <a:r>
              <a:rPr lang="en-ID" dirty="0" err="1"/>
              <a:t>ini</a:t>
            </a:r>
            <a:r>
              <a:rPr lang="en-ID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31B20B-7400-4819-A9AD-49EAAC26D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179" y="1641306"/>
            <a:ext cx="3286767" cy="295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3FEBD4-1B1E-4E6B-985C-B46521D450F3}"/>
              </a:ext>
            </a:extLst>
          </p:cNvPr>
          <p:cNvSpPr/>
          <p:nvPr/>
        </p:nvSpPr>
        <p:spPr>
          <a:xfrm>
            <a:off x="716549" y="3828013"/>
            <a:ext cx="3672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ADAPTASI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88C4ED-F152-4764-8070-410143D06123}"/>
              </a:ext>
            </a:extLst>
          </p:cNvPr>
          <p:cNvSpPr/>
          <p:nvPr/>
        </p:nvSpPr>
        <p:spPr>
          <a:xfrm>
            <a:off x="4630159" y="1835809"/>
            <a:ext cx="405354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KURIKULUM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661C3D-026E-4FFE-8657-0EDACA68D8C4}"/>
              </a:ext>
            </a:extLst>
          </p:cNvPr>
          <p:cNvSpPr/>
          <p:nvPr/>
        </p:nvSpPr>
        <p:spPr>
          <a:xfrm>
            <a:off x="4690044" y="2685803"/>
            <a:ext cx="4050675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PEMBELAJRAN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1C4463-E12F-4594-8EE3-1895FA7EA059}"/>
              </a:ext>
            </a:extLst>
          </p:cNvPr>
          <p:cNvSpPr/>
          <p:nvPr/>
        </p:nvSpPr>
        <p:spPr>
          <a:xfrm>
            <a:off x="4709694" y="3658536"/>
            <a:ext cx="3894477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SISTEM EVALUASI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76F086-9F59-4B09-BF05-23AA1F21E285}"/>
              </a:ext>
            </a:extLst>
          </p:cNvPr>
          <p:cNvSpPr/>
          <p:nvPr/>
        </p:nvSpPr>
        <p:spPr>
          <a:xfrm>
            <a:off x="663539" y="5037991"/>
            <a:ext cx="771090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PEMENUHAN FASILITAS PEMBELAJARAN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BC5E70-B7D9-4552-9B2F-CCFF0131AC30}"/>
              </a:ext>
            </a:extLst>
          </p:cNvPr>
          <p:cNvSpPr/>
          <p:nvPr/>
        </p:nvSpPr>
        <p:spPr>
          <a:xfrm>
            <a:off x="716549" y="5927437"/>
            <a:ext cx="7710901" cy="776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SINERGI GURU, ORANG TUA DAN MASYARAKAT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0B4656F-58B8-4B7F-AB39-BFF8032432DE}"/>
              </a:ext>
            </a:extLst>
          </p:cNvPr>
          <p:cNvSpPr/>
          <p:nvPr/>
        </p:nvSpPr>
        <p:spPr>
          <a:xfrm>
            <a:off x="4180971" y="2033425"/>
            <a:ext cx="432048" cy="215814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00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6C6D-2782-4B45-920C-31576D7B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71736"/>
          </a:xfrm>
        </p:spPr>
        <p:txBody>
          <a:bodyPr/>
          <a:lstStyle/>
          <a:p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Adaptif</a:t>
            </a:r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AAE00-AF4D-47BA-B705-F94ACF851127}"/>
              </a:ext>
            </a:extLst>
          </p:cNvPr>
          <p:cNvSpPr/>
          <p:nvPr/>
        </p:nvSpPr>
        <p:spPr bwMode="auto">
          <a:xfrm>
            <a:off x="1940602" y="1632723"/>
            <a:ext cx="5472608" cy="10801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Menyesuaikan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dengan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konteks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situsai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lang="en-US" sz="2400" dirty="0" err="1"/>
              <a:t>P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andemi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covid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19/Masa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Darurat</a:t>
            </a:r>
            <a:endParaRPr kumimoji="0" lang="en-ID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261ED-D45C-4D79-923F-87CFC2F79587}"/>
              </a:ext>
            </a:extLst>
          </p:cNvPr>
          <p:cNvSpPr/>
          <p:nvPr/>
        </p:nvSpPr>
        <p:spPr bwMode="auto">
          <a:xfrm>
            <a:off x="344521" y="3104964"/>
            <a:ext cx="2304256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Penilaian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D56B38-F485-441D-B6AB-79FFB7BDFB57}"/>
              </a:ext>
            </a:extLst>
          </p:cNvPr>
          <p:cNvSpPr/>
          <p:nvPr/>
        </p:nvSpPr>
        <p:spPr bwMode="auto">
          <a:xfrm>
            <a:off x="3203849" y="3148814"/>
            <a:ext cx="2304256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Kurikulum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C29C4-5272-4F68-A3A4-19CE4501C984}"/>
              </a:ext>
            </a:extLst>
          </p:cNvPr>
          <p:cNvSpPr/>
          <p:nvPr/>
        </p:nvSpPr>
        <p:spPr bwMode="auto">
          <a:xfrm>
            <a:off x="5996670" y="3104964"/>
            <a:ext cx="2880320" cy="9361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/>
              <a:t>Aktivitas</a:t>
            </a:r>
            <a:r>
              <a:rPr lang="en-US" sz="2800" dirty="0"/>
              <a:t> </a:t>
            </a:r>
            <a:r>
              <a:rPr lang="en-US" sz="2800" dirty="0" err="1"/>
              <a:t>Pembelajaran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F5FC548-BBE0-447F-BA17-086FDC657A3C}"/>
              </a:ext>
            </a:extLst>
          </p:cNvPr>
          <p:cNvSpPr/>
          <p:nvPr/>
        </p:nvSpPr>
        <p:spPr bwMode="auto">
          <a:xfrm>
            <a:off x="4067944" y="1096585"/>
            <a:ext cx="1008112" cy="53613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B8E6BA7-DA02-4FDD-A685-2D63670AC05A}"/>
              </a:ext>
            </a:extLst>
          </p:cNvPr>
          <p:cNvSpPr/>
          <p:nvPr/>
        </p:nvSpPr>
        <p:spPr bwMode="auto">
          <a:xfrm>
            <a:off x="2727420" y="3248980"/>
            <a:ext cx="43204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477D27B-A4F9-40A7-AB63-1D76AB0C6F7E}"/>
              </a:ext>
            </a:extLst>
          </p:cNvPr>
          <p:cNvSpPr/>
          <p:nvPr/>
        </p:nvSpPr>
        <p:spPr bwMode="auto">
          <a:xfrm>
            <a:off x="5536363" y="3292830"/>
            <a:ext cx="43204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2344045-AAC9-4826-82CD-88D78BB27071}"/>
              </a:ext>
            </a:extLst>
          </p:cNvPr>
          <p:cNvSpPr/>
          <p:nvPr/>
        </p:nvSpPr>
        <p:spPr bwMode="auto">
          <a:xfrm rot="5400000">
            <a:off x="7197186" y="4101996"/>
            <a:ext cx="43204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0B33A2C-E696-4382-8D42-603BBB878D54}"/>
              </a:ext>
            </a:extLst>
          </p:cNvPr>
          <p:cNvSpPr/>
          <p:nvPr/>
        </p:nvSpPr>
        <p:spPr bwMode="auto">
          <a:xfrm rot="5400000">
            <a:off x="4055285" y="3932738"/>
            <a:ext cx="43204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20DB92-8412-4BEE-8A0D-E4B03578E034}"/>
              </a:ext>
            </a:extLst>
          </p:cNvPr>
          <p:cNvSpPr/>
          <p:nvPr/>
        </p:nvSpPr>
        <p:spPr bwMode="auto">
          <a:xfrm>
            <a:off x="3232107" y="4464728"/>
            <a:ext cx="2304256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Kurikulum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E82461-F6D7-4823-B069-167818B6639B}"/>
              </a:ext>
            </a:extLst>
          </p:cNvPr>
          <p:cNvSpPr/>
          <p:nvPr/>
        </p:nvSpPr>
        <p:spPr bwMode="auto">
          <a:xfrm>
            <a:off x="5996670" y="4498040"/>
            <a:ext cx="2880320" cy="19789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Pembelajaran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Daring/BDR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dikemas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lebih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Fleksibel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6428F5-5788-4CD9-99DA-86CBF960DCAC}"/>
              </a:ext>
            </a:extLst>
          </p:cNvPr>
          <p:cNvSpPr/>
          <p:nvPr/>
        </p:nvSpPr>
        <p:spPr bwMode="auto">
          <a:xfrm>
            <a:off x="3299201" y="5600622"/>
            <a:ext cx="2304256" cy="648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Fleksibiltas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E8321B8-A9B9-4C70-BF8B-069F40448695}"/>
              </a:ext>
            </a:extLst>
          </p:cNvPr>
          <p:cNvSpPr/>
          <p:nvPr/>
        </p:nvSpPr>
        <p:spPr bwMode="auto">
          <a:xfrm rot="5400000">
            <a:off x="4168211" y="5204578"/>
            <a:ext cx="43204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F69CA0-538A-407B-9CED-C081685E9DA3}"/>
              </a:ext>
            </a:extLst>
          </p:cNvPr>
          <p:cNvSpPr/>
          <p:nvPr/>
        </p:nvSpPr>
        <p:spPr bwMode="auto">
          <a:xfrm>
            <a:off x="344521" y="4464728"/>
            <a:ext cx="2304256" cy="10801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Penilaian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Adaptif</a:t>
            </a:r>
            <a:endParaRPr kumimoji="0" lang="en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D505DBC-B277-4A99-864F-AF0FC505EEB8}"/>
              </a:ext>
            </a:extLst>
          </p:cNvPr>
          <p:cNvSpPr/>
          <p:nvPr/>
        </p:nvSpPr>
        <p:spPr bwMode="auto">
          <a:xfrm rot="5400000">
            <a:off x="1280625" y="3885972"/>
            <a:ext cx="43204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710F75-F1F8-4023-873B-16B307CCAA6D}"/>
              </a:ext>
            </a:extLst>
          </p:cNvPr>
          <p:cNvCxnSpPr>
            <a:cxnSpLocks/>
          </p:cNvCxnSpPr>
          <p:nvPr/>
        </p:nvCxnSpPr>
        <p:spPr bwMode="auto">
          <a:xfrm>
            <a:off x="1496649" y="6669360"/>
            <a:ext cx="602588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D174242-42AE-40FB-9F1C-0A95B0BCA7D7}"/>
              </a:ext>
            </a:extLst>
          </p:cNvPr>
          <p:cNvCxnSpPr>
            <a:cxnSpLocks/>
          </p:cNvCxnSpPr>
          <p:nvPr/>
        </p:nvCxnSpPr>
        <p:spPr bwMode="auto">
          <a:xfrm flipV="1">
            <a:off x="4451329" y="6248695"/>
            <a:ext cx="0" cy="4206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F07A2F-FBD3-488F-BA2B-FE6800478354}"/>
              </a:ext>
            </a:extLst>
          </p:cNvPr>
          <p:cNvCxnSpPr>
            <a:cxnSpLocks/>
          </p:cNvCxnSpPr>
          <p:nvPr/>
        </p:nvCxnSpPr>
        <p:spPr bwMode="auto">
          <a:xfrm flipV="1">
            <a:off x="7436830" y="6477001"/>
            <a:ext cx="0" cy="19235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185E63-A574-43C7-98CF-0752ABCF56E9}"/>
              </a:ext>
            </a:extLst>
          </p:cNvPr>
          <p:cNvCxnSpPr>
            <a:stCxn id="28" idx="2"/>
          </p:cNvCxnSpPr>
          <p:nvPr/>
        </p:nvCxnSpPr>
        <p:spPr bwMode="auto">
          <a:xfrm>
            <a:off x="1496649" y="5544847"/>
            <a:ext cx="0" cy="112451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5658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FB89694-0BA0-4F91-B199-4E691BBCC0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1529" r="31529"/>
          <a:stretch>
            <a:fillRect/>
          </a:stretch>
        </p:blipFill>
        <p:spPr>
          <a:xfrm>
            <a:off x="5158791" y="1772815"/>
            <a:ext cx="3182376" cy="3335724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A15A962-4732-4CF5-83A1-AE3EABEFD3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3756" r="3756"/>
          <a:stretch/>
        </p:blipFill>
        <p:spPr>
          <a:xfrm>
            <a:off x="662000" y="1772815"/>
            <a:ext cx="3182376" cy="3335723"/>
          </a:xfrm>
        </p:spPr>
      </p:pic>
      <p:sp>
        <p:nvSpPr>
          <p:cNvPr id="64" name="Text Placeholder 63"/>
          <p:cNvSpPr>
            <a:spLocks noGrp="1"/>
          </p:cNvSpPr>
          <p:nvPr>
            <p:ph type="body" sz="quarter" idx="16"/>
          </p:nvPr>
        </p:nvSpPr>
        <p:spPr>
          <a:xfrm>
            <a:off x="581730" y="515846"/>
            <a:ext cx="7890204" cy="12294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/>
              <a:t>EVALUASI PEMBELAJARAN </a:t>
            </a:r>
            <a:br>
              <a:rPr lang="en-US" sz="12800" dirty="0"/>
            </a:br>
            <a:r>
              <a:rPr lang="en-US" sz="12800" dirty="0"/>
              <a:t>INTEGRATIF-INTERKONEKTIF-ADAFTIF</a:t>
            </a:r>
            <a:br>
              <a:rPr lang="en-US" sz="12800" dirty="0"/>
            </a:br>
            <a:r>
              <a:rPr lang="en-US" sz="12800" dirty="0"/>
              <a:t>DI ERA PANDEMI COVID 19 </a:t>
            </a:r>
            <a:br>
              <a:rPr lang="en-US" sz="3200" dirty="0"/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34117" y="5911885"/>
            <a:ext cx="3221346" cy="758268"/>
            <a:chOff x="4405457" y="3343690"/>
            <a:chExt cx="3093205" cy="1011023"/>
          </a:xfrm>
        </p:grpSpPr>
        <p:grpSp>
          <p:nvGrpSpPr>
            <p:cNvPr id="46" name="Group 45"/>
            <p:cNvGrpSpPr/>
            <p:nvPr/>
          </p:nvGrpSpPr>
          <p:grpSpPr>
            <a:xfrm>
              <a:off x="4405457" y="3343690"/>
              <a:ext cx="3086100" cy="1011023"/>
              <a:chOff x="851095" y="3696115"/>
              <a:chExt cx="3086100" cy="1011023"/>
            </a:xfrm>
          </p:grpSpPr>
          <p:sp>
            <p:nvSpPr>
              <p:cNvPr id="50" name="Isosceles Triangle 9"/>
              <p:cNvSpPr/>
              <p:nvPr/>
            </p:nvSpPr>
            <p:spPr>
              <a:xfrm rot="3638763">
                <a:off x="886849" y="4464988"/>
                <a:ext cx="242221" cy="187737"/>
              </a:xfrm>
              <a:custGeom>
                <a:avLst/>
                <a:gdLst>
                  <a:gd name="connsiteX0" fmla="*/ 0 w 279370"/>
                  <a:gd name="connsiteY0" fmla="*/ 240836 h 240836"/>
                  <a:gd name="connsiteX1" fmla="*/ 139685 w 279370"/>
                  <a:gd name="connsiteY1" fmla="*/ 0 h 240836"/>
                  <a:gd name="connsiteX2" fmla="*/ 279370 w 279370"/>
                  <a:gd name="connsiteY2" fmla="*/ 240836 h 240836"/>
                  <a:gd name="connsiteX3" fmla="*/ 0 w 279370"/>
                  <a:gd name="connsiteY3" fmla="*/ 240836 h 240836"/>
                  <a:gd name="connsiteX0" fmla="*/ 0 w 274433"/>
                  <a:gd name="connsiteY0" fmla="*/ 240836 h 240836"/>
                  <a:gd name="connsiteX1" fmla="*/ 139685 w 274433"/>
                  <a:gd name="connsiteY1" fmla="*/ 0 h 240836"/>
                  <a:gd name="connsiteX2" fmla="*/ 274433 w 274433"/>
                  <a:gd name="connsiteY2" fmla="*/ 123315 h 240836"/>
                  <a:gd name="connsiteX3" fmla="*/ 0 w 274433"/>
                  <a:gd name="connsiteY3" fmla="*/ 240836 h 240836"/>
                  <a:gd name="connsiteX0" fmla="*/ 0 w 274433"/>
                  <a:gd name="connsiteY0" fmla="*/ 222156 h 222156"/>
                  <a:gd name="connsiteX1" fmla="*/ 129179 w 274433"/>
                  <a:gd name="connsiteY1" fmla="*/ 0 h 222156"/>
                  <a:gd name="connsiteX2" fmla="*/ 274433 w 274433"/>
                  <a:gd name="connsiteY2" fmla="*/ 104635 h 222156"/>
                  <a:gd name="connsiteX3" fmla="*/ 0 w 274433"/>
                  <a:gd name="connsiteY3" fmla="*/ 222156 h 222156"/>
                  <a:gd name="connsiteX0" fmla="*/ 0 w 280270"/>
                  <a:gd name="connsiteY0" fmla="*/ 222156 h 222156"/>
                  <a:gd name="connsiteX1" fmla="*/ 129179 w 280270"/>
                  <a:gd name="connsiteY1" fmla="*/ 0 h 222156"/>
                  <a:gd name="connsiteX2" fmla="*/ 280270 w 280270"/>
                  <a:gd name="connsiteY2" fmla="*/ 94258 h 222156"/>
                  <a:gd name="connsiteX3" fmla="*/ 0 w 280270"/>
                  <a:gd name="connsiteY3" fmla="*/ 222156 h 222156"/>
                  <a:gd name="connsiteX0" fmla="*/ 0 w 270066"/>
                  <a:gd name="connsiteY0" fmla="*/ 222156 h 222156"/>
                  <a:gd name="connsiteX1" fmla="*/ 129179 w 270066"/>
                  <a:gd name="connsiteY1" fmla="*/ 0 h 222156"/>
                  <a:gd name="connsiteX2" fmla="*/ 270066 w 270066"/>
                  <a:gd name="connsiteY2" fmla="*/ 99447 h 222156"/>
                  <a:gd name="connsiteX3" fmla="*/ 0 w 270066"/>
                  <a:gd name="connsiteY3" fmla="*/ 222156 h 222156"/>
                  <a:gd name="connsiteX0" fmla="*/ 0 w 242221"/>
                  <a:gd name="connsiteY0" fmla="*/ 222156 h 222156"/>
                  <a:gd name="connsiteX1" fmla="*/ 129179 w 242221"/>
                  <a:gd name="connsiteY1" fmla="*/ 0 h 222156"/>
                  <a:gd name="connsiteX2" fmla="*/ 242221 w 242221"/>
                  <a:gd name="connsiteY2" fmla="*/ 116571 h 222156"/>
                  <a:gd name="connsiteX3" fmla="*/ 0 w 242221"/>
                  <a:gd name="connsiteY3" fmla="*/ 222156 h 222156"/>
                  <a:gd name="connsiteX0" fmla="*/ 0 w 242221"/>
                  <a:gd name="connsiteY0" fmla="*/ 187737 h 187737"/>
                  <a:gd name="connsiteX1" fmla="*/ 106178 w 242221"/>
                  <a:gd name="connsiteY1" fmla="*/ 0 h 187737"/>
                  <a:gd name="connsiteX2" fmla="*/ 242221 w 242221"/>
                  <a:gd name="connsiteY2" fmla="*/ 82152 h 187737"/>
                  <a:gd name="connsiteX3" fmla="*/ 0 w 242221"/>
                  <a:gd name="connsiteY3" fmla="*/ 187737 h 187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221" h="187737">
                    <a:moveTo>
                      <a:pt x="0" y="187737"/>
                    </a:moveTo>
                    <a:lnTo>
                      <a:pt x="106178" y="0"/>
                    </a:lnTo>
                    <a:lnTo>
                      <a:pt x="242221" y="82152"/>
                    </a:lnTo>
                    <a:lnTo>
                      <a:pt x="0" y="187737"/>
                    </a:lnTo>
                    <a:close/>
                  </a:path>
                </a:pathLst>
              </a:custGeom>
              <a:solidFill>
                <a:srgbClr val="1F60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1" name="Isosceles Triangle 9"/>
              <p:cNvSpPr/>
              <p:nvPr/>
            </p:nvSpPr>
            <p:spPr>
              <a:xfrm rot="17961237" flipH="1">
                <a:off x="3647230" y="4455925"/>
                <a:ext cx="280270" cy="222156"/>
              </a:xfrm>
              <a:custGeom>
                <a:avLst/>
                <a:gdLst>
                  <a:gd name="connsiteX0" fmla="*/ 0 w 279370"/>
                  <a:gd name="connsiteY0" fmla="*/ 240836 h 240836"/>
                  <a:gd name="connsiteX1" fmla="*/ 139685 w 279370"/>
                  <a:gd name="connsiteY1" fmla="*/ 0 h 240836"/>
                  <a:gd name="connsiteX2" fmla="*/ 279370 w 279370"/>
                  <a:gd name="connsiteY2" fmla="*/ 240836 h 240836"/>
                  <a:gd name="connsiteX3" fmla="*/ 0 w 279370"/>
                  <a:gd name="connsiteY3" fmla="*/ 240836 h 240836"/>
                  <a:gd name="connsiteX0" fmla="*/ 0 w 274433"/>
                  <a:gd name="connsiteY0" fmla="*/ 240836 h 240836"/>
                  <a:gd name="connsiteX1" fmla="*/ 139685 w 274433"/>
                  <a:gd name="connsiteY1" fmla="*/ 0 h 240836"/>
                  <a:gd name="connsiteX2" fmla="*/ 274433 w 274433"/>
                  <a:gd name="connsiteY2" fmla="*/ 123315 h 240836"/>
                  <a:gd name="connsiteX3" fmla="*/ 0 w 274433"/>
                  <a:gd name="connsiteY3" fmla="*/ 240836 h 240836"/>
                  <a:gd name="connsiteX0" fmla="*/ 0 w 274433"/>
                  <a:gd name="connsiteY0" fmla="*/ 222156 h 222156"/>
                  <a:gd name="connsiteX1" fmla="*/ 129179 w 274433"/>
                  <a:gd name="connsiteY1" fmla="*/ 0 h 222156"/>
                  <a:gd name="connsiteX2" fmla="*/ 274433 w 274433"/>
                  <a:gd name="connsiteY2" fmla="*/ 104635 h 222156"/>
                  <a:gd name="connsiteX3" fmla="*/ 0 w 274433"/>
                  <a:gd name="connsiteY3" fmla="*/ 222156 h 222156"/>
                  <a:gd name="connsiteX0" fmla="*/ 0 w 280270"/>
                  <a:gd name="connsiteY0" fmla="*/ 222156 h 222156"/>
                  <a:gd name="connsiteX1" fmla="*/ 129179 w 280270"/>
                  <a:gd name="connsiteY1" fmla="*/ 0 h 222156"/>
                  <a:gd name="connsiteX2" fmla="*/ 280270 w 280270"/>
                  <a:gd name="connsiteY2" fmla="*/ 94258 h 222156"/>
                  <a:gd name="connsiteX3" fmla="*/ 0 w 280270"/>
                  <a:gd name="connsiteY3" fmla="*/ 222156 h 222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270" h="222156">
                    <a:moveTo>
                      <a:pt x="0" y="222156"/>
                    </a:moveTo>
                    <a:lnTo>
                      <a:pt x="129179" y="0"/>
                    </a:lnTo>
                    <a:lnTo>
                      <a:pt x="280270" y="94258"/>
                    </a:lnTo>
                    <a:lnTo>
                      <a:pt x="0" y="222156"/>
                    </a:lnTo>
                    <a:close/>
                  </a:path>
                </a:pathLst>
              </a:custGeom>
              <a:solidFill>
                <a:srgbClr val="1F60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51095" y="3696115"/>
                <a:ext cx="3086100" cy="800100"/>
              </a:xfrm>
              <a:prstGeom prst="rect">
                <a:avLst/>
              </a:prstGeom>
              <a:solidFill>
                <a:srgbClr val="429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432230" y="3423058"/>
              <a:ext cx="3066432" cy="584756"/>
            </a:xfrm>
            <a:prstGeom prst="rect">
              <a:avLst/>
            </a:prstGeom>
            <a:noFill/>
          </p:spPr>
          <p:txBody>
            <a:bodyPr wrap="square" lIns="68567" tIns="34283" rIns="68567" bIns="34283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INTERKONEKTIF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092824" y="5269452"/>
            <a:ext cx="3414206" cy="751435"/>
            <a:chOff x="7934323" y="3352800"/>
            <a:chExt cx="3086100" cy="1001913"/>
          </a:xfrm>
        </p:grpSpPr>
        <p:grpSp>
          <p:nvGrpSpPr>
            <p:cNvPr id="54" name="Group 53"/>
            <p:cNvGrpSpPr/>
            <p:nvPr/>
          </p:nvGrpSpPr>
          <p:grpSpPr>
            <a:xfrm>
              <a:off x="7934323" y="3352800"/>
              <a:ext cx="3086100" cy="1001913"/>
              <a:chOff x="866775" y="3705225"/>
              <a:chExt cx="3086100" cy="1001913"/>
            </a:xfrm>
          </p:grpSpPr>
          <p:sp>
            <p:nvSpPr>
              <p:cNvPr id="58" name="Isosceles Triangle 9"/>
              <p:cNvSpPr/>
              <p:nvPr/>
            </p:nvSpPr>
            <p:spPr>
              <a:xfrm rot="17961237" flipH="1">
                <a:off x="3662470" y="4455925"/>
                <a:ext cx="280270" cy="222156"/>
              </a:xfrm>
              <a:custGeom>
                <a:avLst/>
                <a:gdLst>
                  <a:gd name="connsiteX0" fmla="*/ 0 w 279370"/>
                  <a:gd name="connsiteY0" fmla="*/ 240836 h 240836"/>
                  <a:gd name="connsiteX1" fmla="*/ 139685 w 279370"/>
                  <a:gd name="connsiteY1" fmla="*/ 0 h 240836"/>
                  <a:gd name="connsiteX2" fmla="*/ 279370 w 279370"/>
                  <a:gd name="connsiteY2" fmla="*/ 240836 h 240836"/>
                  <a:gd name="connsiteX3" fmla="*/ 0 w 279370"/>
                  <a:gd name="connsiteY3" fmla="*/ 240836 h 240836"/>
                  <a:gd name="connsiteX0" fmla="*/ 0 w 274433"/>
                  <a:gd name="connsiteY0" fmla="*/ 240836 h 240836"/>
                  <a:gd name="connsiteX1" fmla="*/ 139685 w 274433"/>
                  <a:gd name="connsiteY1" fmla="*/ 0 h 240836"/>
                  <a:gd name="connsiteX2" fmla="*/ 274433 w 274433"/>
                  <a:gd name="connsiteY2" fmla="*/ 123315 h 240836"/>
                  <a:gd name="connsiteX3" fmla="*/ 0 w 274433"/>
                  <a:gd name="connsiteY3" fmla="*/ 240836 h 240836"/>
                  <a:gd name="connsiteX0" fmla="*/ 0 w 274433"/>
                  <a:gd name="connsiteY0" fmla="*/ 222156 h 222156"/>
                  <a:gd name="connsiteX1" fmla="*/ 129179 w 274433"/>
                  <a:gd name="connsiteY1" fmla="*/ 0 h 222156"/>
                  <a:gd name="connsiteX2" fmla="*/ 274433 w 274433"/>
                  <a:gd name="connsiteY2" fmla="*/ 104635 h 222156"/>
                  <a:gd name="connsiteX3" fmla="*/ 0 w 274433"/>
                  <a:gd name="connsiteY3" fmla="*/ 222156 h 222156"/>
                  <a:gd name="connsiteX0" fmla="*/ 0 w 280270"/>
                  <a:gd name="connsiteY0" fmla="*/ 222156 h 222156"/>
                  <a:gd name="connsiteX1" fmla="*/ 129179 w 280270"/>
                  <a:gd name="connsiteY1" fmla="*/ 0 h 222156"/>
                  <a:gd name="connsiteX2" fmla="*/ 280270 w 280270"/>
                  <a:gd name="connsiteY2" fmla="*/ 94258 h 222156"/>
                  <a:gd name="connsiteX3" fmla="*/ 0 w 280270"/>
                  <a:gd name="connsiteY3" fmla="*/ 222156 h 222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270" h="222156">
                    <a:moveTo>
                      <a:pt x="0" y="222156"/>
                    </a:moveTo>
                    <a:lnTo>
                      <a:pt x="129179" y="0"/>
                    </a:lnTo>
                    <a:lnTo>
                      <a:pt x="280270" y="94258"/>
                    </a:lnTo>
                    <a:lnTo>
                      <a:pt x="0" y="222156"/>
                    </a:lnTo>
                    <a:close/>
                  </a:path>
                </a:pathLst>
              </a:custGeom>
              <a:solidFill>
                <a:srgbClr val="1F60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9" name="Isosceles Triangle 9"/>
              <p:cNvSpPr/>
              <p:nvPr/>
            </p:nvSpPr>
            <p:spPr>
              <a:xfrm rot="3638763">
                <a:off x="886694" y="4465253"/>
                <a:ext cx="251993" cy="193098"/>
              </a:xfrm>
              <a:custGeom>
                <a:avLst/>
                <a:gdLst>
                  <a:gd name="connsiteX0" fmla="*/ 0 w 279370"/>
                  <a:gd name="connsiteY0" fmla="*/ 240836 h 240836"/>
                  <a:gd name="connsiteX1" fmla="*/ 139685 w 279370"/>
                  <a:gd name="connsiteY1" fmla="*/ 0 h 240836"/>
                  <a:gd name="connsiteX2" fmla="*/ 279370 w 279370"/>
                  <a:gd name="connsiteY2" fmla="*/ 240836 h 240836"/>
                  <a:gd name="connsiteX3" fmla="*/ 0 w 279370"/>
                  <a:gd name="connsiteY3" fmla="*/ 240836 h 240836"/>
                  <a:gd name="connsiteX0" fmla="*/ 0 w 274433"/>
                  <a:gd name="connsiteY0" fmla="*/ 240836 h 240836"/>
                  <a:gd name="connsiteX1" fmla="*/ 139685 w 274433"/>
                  <a:gd name="connsiteY1" fmla="*/ 0 h 240836"/>
                  <a:gd name="connsiteX2" fmla="*/ 274433 w 274433"/>
                  <a:gd name="connsiteY2" fmla="*/ 123315 h 240836"/>
                  <a:gd name="connsiteX3" fmla="*/ 0 w 274433"/>
                  <a:gd name="connsiteY3" fmla="*/ 240836 h 240836"/>
                  <a:gd name="connsiteX0" fmla="*/ 0 w 274433"/>
                  <a:gd name="connsiteY0" fmla="*/ 222156 h 222156"/>
                  <a:gd name="connsiteX1" fmla="*/ 129179 w 274433"/>
                  <a:gd name="connsiteY1" fmla="*/ 0 h 222156"/>
                  <a:gd name="connsiteX2" fmla="*/ 274433 w 274433"/>
                  <a:gd name="connsiteY2" fmla="*/ 104635 h 222156"/>
                  <a:gd name="connsiteX3" fmla="*/ 0 w 274433"/>
                  <a:gd name="connsiteY3" fmla="*/ 222156 h 222156"/>
                  <a:gd name="connsiteX0" fmla="*/ 0 w 280270"/>
                  <a:gd name="connsiteY0" fmla="*/ 222156 h 222156"/>
                  <a:gd name="connsiteX1" fmla="*/ 129179 w 280270"/>
                  <a:gd name="connsiteY1" fmla="*/ 0 h 222156"/>
                  <a:gd name="connsiteX2" fmla="*/ 280270 w 280270"/>
                  <a:gd name="connsiteY2" fmla="*/ 94258 h 222156"/>
                  <a:gd name="connsiteX3" fmla="*/ 0 w 280270"/>
                  <a:gd name="connsiteY3" fmla="*/ 222156 h 222156"/>
                  <a:gd name="connsiteX0" fmla="*/ 0 w 251993"/>
                  <a:gd name="connsiteY0" fmla="*/ 222156 h 222156"/>
                  <a:gd name="connsiteX1" fmla="*/ 129179 w 251993"/>
                  <a:gd name="connsiteY1" fmla="*/ 0 h 222156"/>
                  <a:gd name="connsiteX2" fmla="*/ 251993 w 251993"/>
                  <a:gd name="connsiteY2" fmla="*/ 105674 h 222156"/>
                  <a:gd name="connsiteX3" fmla="*/ 0 w 251993"/>
                  <a:gd name="connsiteY3" fmla="*/ 222156 h 222156"/>
                  <a:gd name="connsiteX0" fmla="*/ 0 w 251993"/>
                  <a:gd name="connsiteY0" fmla="*/ 193098 h 193098"/>
                  <a:gd name="connsiteX1" fmla="*/ 112837 w 251993"/>
                  <a:gd name="connsiteY1" fmla="*/ 0 h 193098"/>
                  <a:gd name="connsiteX2" fmla="*/ 251993 w 251993"/>
                  <a:gd name="connsiteY2" fmla="*/ 76616 h 193098"/>
                  <a:gd name="connsiteX3" fmla="*/ 0 w 251993"/>
                  <a:gd name="connsiteY3" fmla="*/ 193098 h 193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993" h="193098">
                    <a:moveTo>
                      <a:pt x="0" y="193098"/>
                    </a:moveTo>
                    <a:lnTo>
                      <a:pt x="112837" y="0"/>
                    </a:lnTo>
                    <a:lnTo>
                      <a:pt x="251993" y="76616"/>
                    </a:lnTo>
                    <a:lnTo>
                      <a:pt x="0" y="193098"/>
                    </a:lnTo>
                    <a:close/>
                  </a:path>
                </a:pathLst>
              </a:custGeom>
              <a:solidFill>
                <a:srgbClr val="1F60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66775" y="3705225"/>
                <a:ext cx="3086100" cy="800100"/>
              </a:xfrm>
              <a:prstGeom prst="rect">
                <a:avLst/>
              </a:prstGeom>
              <a:solidFill>
                <a:srgbClr val="2C83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8331461" y="3452164"/>
              <a:ext cx="2181519" cy="584756"/>
            </a:xfrm>
            <a:prstGeom prst="rect">
              <a:avLst/>
            </a:prstGeom>
            <a:noFill/>
          </p:spPr>
          <p:txBody>
            <a:bodyPr wrap="square" lIns="68567" tIns="34283" rIns="68567" bIns="34283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ADAPTIF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D804B8-2EC2-413D-877F-918C3538B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0" y="5200650"/>
            <a:ext cx="341420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BC5314-E1D7-4DE9-9570-01E59D28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Kebijakan</a:t>
            </a:r>
            <a:r>
              <a:rPr lang="en-US" sz="3600" dirty="0"/>
              <a:t> </a:t>
            </a:r>
            <a:r>
              <a:rPr lang="en-US" sz="3600" dirty="0" err="1"/>
              <a:t>Khusus</a:t>
            </a:r>
            <a:r>
              <a:rPr lang="en-US" sz="3600" dirty="0"/>
              <a:t> </a:t>
            </a:r>
            <a:r>
              <a:rPr lang="en-US" sz="3600" dirty="0" err="1"/>
              <a:t>Pemerintah</a:t>
            </a:r>
            <a:r>
              <a:rPr lang="en-US" sz="3600" dirty="0"/>
              <a:t> </a:t>
            </a:r>
            <a:r>
              <a:rPr lang="en-US" sz="3600" dirty="0" err="1"/>
              <a:t>tentang</a:t>
            </a:r>
            <a:r>
              <a:rPr lang="en-US" sz="3600" dirty="0"/>
              <a:t> </a:t>
            </a:r>
            <a:r>
              <a:rPr lang="en-US" sz="3600" dirty="0" err="1"/>
              <a:t>Pemberlakuan</a:t>
            </a:r>
            <a:r>
              <a:rPr lang="en-US" sz="3600" dirty="0"/>
              <a:t> </a:t>
            </a:r>
            <a:r>
              <a:rPr lang="en-US" sz="3600" dirty="0" err="1"/>
              <a:t>Kurikulum</a:t>
            </a:r>
            <a:r>
              <a:rPr lang="en-US" sz="3600" dirty="0"/>
              <a:t> masa </a:t>
            </a:r>
            <a:r>
              <a:rPr lang="en-US" sz="3600" dirty="0" err="1"/>
              <a:t>Pandemi</a:t>
            </a:r>
            <a:r>
              <a:rPr lang="en-US" sz="3600" dirty="0"/>
              <a:t> Covid-19</a:t>
            </a:r>
            <a:endParaRPr lang="en-ID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17E7A-A35A-4CF1-969D-B5F16B1C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4456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ID" sz="2800" dirty="0"/>
              <a:t>Keputusan </a:t>
            </a:r>
            <a:r>
              <a:rPr lang="en-ID" sz="2800" dirty="0" err="1"/>
              <a:t>Direktur</a:t>
            </a:r>
            <a:r>
              <a:rPr lang="en-ID" sz="2800" dirty="0"/>
              <a:t> </a:t>
            </a:r>
            <a:r>
              <a:rPr lang="en-ID" sz="2800" dirty="0" err="1"/>
              <a:t>Jenderal</a:t>
            </a:r>
            <a:r>
              <a:rPr lang="en-ID" sz="2800" dirty="0"/>
              <a:t> Pendidikan Islam </a:t>
            </a:r>
            <a:r>
              <a:rPr lang="en-ID" sz="2800" dirty="0" err="1"/>
              <a:t>Nomor</a:t>
            </a:r>
            <a:r>
              <a:rPr lang="en-ID" sz="2800" dirty="0"/>
              <a:t> 2791 </a:t>
            </a:r>
            <a:r>
              <a:rPr lang="en-ID" sz="2800" dirty="0" err="1"/>
              <a:t>Tahun</a:t>
            </a:r>
            <a:r>
              <a:rPr lang="en-ID" sz="2800" dirty="0"/>
              <a:t> 2020  </a:t>
            </a:r>
            <a:r>
              <a:rPr lang="en-ID" sz="2800" dirty="0" err="1"/>
              <a:t>Tgl</a:t>
            </a:r>
            <a:r>
              <a:rPr lang="en-ID" sz="2800" dirty="0"/>
              <a:t> 18 Mei 2020 </a:t>
            </a:r>
            <a:r>
              <a:rPr lang="en-ID" sz="2800" dirty="0" err="1"/>
              <a:t>Tentang</a:t>
            </a:r>
            <a:r>
              <a:rPr lang="en-ID" sz="2800" dirty="0"/>
              <a:t> Panduan </a:t>
            </a:r>
            <a:r>
              <a:rPr lang="en-ID" sz="2800" dirty="0" err="1"/>
              <a:t>Kurikulum</a:t>
            </a:r>
            <a:r>
              <a:rPr lang="en-ID" sz="2800" dirty="0"/>
              <a:t> </a:t>
            </a:r>
            <a:r>
              <a:rPr lang="en-ID" sz="2800" dirty="0" err="1"/>
              <a:t>Darurat</a:t>
            </a:r>
            <a:r>
              <a:rPr lang="en-ID" sz="2800" dirty="0"/>
              <a:t> Pada Madrasah</a:t>
            </a:r>
          </a:p>
          <a:p>
            <a:r>
              <a:rPr lang="en-ID" sz="2800" dirty="0"/>
              <a:t>Keputusan Menteri Pendidikan Dan </a:t>
            </a:r>
            <a:r>
              <a:rPr lang="en-ID" sz="2800" dirty="0" err="1"/>
              <a:t>Kebudayaan</a:t>
            </a:r>
            <a:r>
              <a:rPr lang="en-ID" sz="2800" dirty="0"/>
              <a:t> </a:t>
            </a:r>
            <a:r>
              <a:rPr lang="en-ID" sz="2800" dirty="0" err="1"/>
              <a:t>Republik</a:t>
            </a:r>
            <a:r>
              <a:rPr lang="en-ID" sz="2800" dirty="0"/>
              <a:t> Indonesia NOMOR 719/P/2020 </a:t>
            </a:r>
            <a:r>
              <a:rPr lang="en-ID" sz="2800" dirty="0" err="1"/>
              <a:t>Tgl</a:t>
            </a:r>
            <a:r>
              <a:rPr lang="en-ID" sz="2800" dirty="0"/>
              <a:t> 4 </a:t>
            </a:r>
            <a:r>
              <a:rPr lang="en-ID" sz="2800" dirty="0" err="1"/>
              <a:t>Agustus</a:t>
            </a:r>
            <a:r>
              <a:rPr lang="en-ID" sz="2800" dirty="0"/>
              <a:t> 2020 </a:t>
            </a:r>
            <a:r>
              <a:rPr lang="en-ID" sz="2800" dirty="0" err="1"/>
              <a:t>Tentang</a:t>
            </a:r>
            <a:r>
              <a:rPr lang="en-ID" sz="2800" dirty="0"/>
              <a:t> </a:t>
            </a:r>
            <a:r>
              <a:rPr lang="en-ID" sz="2800" dirty="0" err="1"/>
              <a:t>Pedoman</a:t>
            </a:r>
            <a:r>
              <a:rPr lang="en-ID" sz="2800" dirty="0"/>
              <a:t> </a:t>
            </a:r>
            <a:r>
              <a:rPr lang="en-ID" sz="2800" dirty="0" err="1"/>
              <a:t>Pelaksanaan</a:t>
            </a:r>
            <a:r>
              <a:rPr lang="en-ID" sz="2800" dirty="0"/>
              <a:t> </a:t>
            </a:r>
            <a:r>
              <a:rPr lang="en-ID" sz="2800" dirty="0" err="1"/>
              <a:t>Kurikulum</a:t>
            </a:r>
            <a:r>
              <a:rPr lang="en-ID" sz="2800" dirty="0"/>
              <a:t> Pada </a:t>
            </a:r>
            <a:r>
              <a:rPr lang="en-ID" sz="2800" dirty="0" err="1"/>
              <a:t>Satuan</a:t>
            </a:r>
            <a:r>
              <a:rPr lang="en-ID" sz="2800" dirty="0"/>
              <a:t> Pendidikan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Kondisi</a:t>
            </a:r>
            <a:r>
              <a:rPr lang="en-ID" sz="2800" dirty="0"/>
              <a:t> </a:t>
            </a:r>
            <a:r>
              <a:rPr lang="en-ID" sz="2800" dirty="0" err="1"/>
              <a:t>Khusus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291566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3055-01F5-49DC-B311-F4D767FF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86" y="908720"/>
            <a:ext cx="8229600" cy="815752"/>
          </a:xfrm>
        </p:spPr>
        <p:txBody>
          <a:bodyPr/>
          <a:lstStyle/>
          <a:p>
            <a:r>
              <a:rPr lang="en-ID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</a:t>
            </a:r>
            <a:r>
              <a:rPr lang="en-ID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Kebijakan</a:t>
            </a:r>
            <a:r>
              <a:rPr lang="en-ID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Baru</a:t>
            </a:r>
            <a:r>
              <a:rPr lang="en-ID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ID" sz="4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D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4EFCDE8-EA63-42F1-A728-455AED5EB8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929582"/>
              </p:ext>
            </p:extLst>
          </p:nvPr>
        </p:nvGraphicFramePr>
        <p:xfrm>
          <a:off x="457200" y="1916832"/>
          <a:ext cx="8229600" cy="44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604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0030-E6C2-4518-A939-54A47D251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90" y="548680"/>
            <a:ext cx="8229600" cy="1371600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“ADAPTASI KURIKULUM”</a:t>
            </a:r>
            <a:br>
              <a:rPr lang="en-US" sz="3200" dirty="0"/>
            </a:br>
            <a:r>
              <a:rPr lang="en-ID" sz="3200" b="0" i="0" dirty="0" err="1">
                <a:effectLst/>
                <a:latin typeface="Roboto Condensed"/>
              </a:rPr>
              <a:t>Tiga</a:t>
            </a:r>
            <a:r>
              <a:rPr lang="en-ID" sz="3200" b="0" i="0" dirty="0">
                <a:effectLst/>
                <a:latin typeface="Roboto Condensed"/>
              </a:rPr>
              <a:t> </a:t>
            </a:r>
            <a:r>
              <a:rPr lang="en-ID" sz="3200" b="0" i="0" dirty="0" err="1">
                <a:effectLst/>
                <a:latin typeface="Roboto Condensed"/>
              </a:rPr>
              <a:t>Opsi</a:t>
            </a:r>
            <a:r>
              <a:rPr lang="en-ID" sz="3200" b="0" i="0" dirty="0">
                <a:effectLst/>
                <a:latin typeface="Roboto Condensed"/>
              </a:rPr>
              <a:t> </a:t>
            </a:r>
            <a:r>
              <a:rPr lang="en-ID" sz="3200" b="0" i="0" dirty="0" err="1">
                <a:effectLst/>
                <a:latin typeface="Roboto Condensed"/>
              </a:rPr>
              <a:t>Kurikulum</a:t>
            </a:r>
            <a:r>
              <a:rPr lang="en-ID" sz="3200" b="0" i="0" dirty="0">
                <a:effectLst/>
                <a:latin typeface="Roboto Condensed"/>
              </a:rPr>
              <a:t> </a:t>
            </a:r>
            <a:r>
              <a:rPr lang="en-ID" sz="3200" b="0" i="0" dirty="0" err="1">
                <a:effectLst/>
                <a:latin typeface="Roboto Condensed"/>
              </a:rPr>
              <a:t>Dalam</a:t>
            </a:r>
            <a:r>
              <a:rPr lang="en-ID" sz="3200" b="0" i="0" dirty="0">
                <a:effectLst/>
                <a:latin typeface="Roboto Condensed"/>
              </a:rPr>
              <a:t> </a:t>
            </a:r>
            <a:r>
              <a:rPr lang="en-ID" sz="3200" b="0" i="0" dirty="0" err="1">
                <a:effectLst/>
                <a:latin typeface="Roboto Condensed"/>
              </a:rPr>
              <a:t>Kondisi</a:t>
            </a:r>
            <a:r>
              <a:rPr lang="en-ID" sz="3200" b="0" i="0" dirty="0">
                <a:effectLst/>
                <a:latin typeface="Roboto Condensed"/>
              </a:rPr>
              <a:t> </a:t>
            </a:r>
            <a:r>
              <a:rPr lang="en-ID" sz="3200" b="0" i="0" dirty="0" err="1">
                <a:effectLst/>
                <a:latin typeface="Roboto Condensed"/>
              </a:rPr>
              <a:t>Darurat</a:t>
            </a:r>
            <a:br>
              <a:rPr lang="en-US" dirty="0"/>
            </a:br>
            <a:endParaRPr lang="en-ID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4CD078-7398-411C-A645-EF46181E39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836039"/>
              </p:ext>
            </p:extLst>
          </p:nvPr>
        </p:nvGraphicFramePr>
        <p:xfrm>
          <a:off x="464590" y="2348880"/>
          <a:ext cx="8229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0437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ED29-77DA-46E4-8D98-7736B36E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5752"/>
          </a:xfrm>
        </p:spPr>
        <p:txBody>
          <a:bodyPr/>
          <a:lstStyle/>
          <a:p>
            <a:r>
              <a:rPr lang="en-ID" dirty="0" err="1"/>
              <a:t>Kurikulum</a:t>
            </a:r>
            <a:r>
              <a:rPr lang="en-ID" dirty="0"/>
              <a:t> </a:t>
            </a:r>
            <a:r>
              <a:rPr lang="en-ID" dirty="0" err="1"/>
              <a:t>Darurat</a:t>
            </a:r>
            <a:r>
              <a:rPr lang="en-ID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8B281-4A8C-44C7-B233-2963077EF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36232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buClr>
                <a:schemeClr val="tx1"/>
              </a:buClr>
              <a:buSzPct val="90000"/>
            </a:pPr>
            <a:r>
              <a:rPr lang="en-ID" sz="3200" dirty="0" err="1"/>
              <a:t>Merupakan</a:t>
            </a:r>
            <a:r>
              <a:rPr lang="en-ID" sz="3200" dirty="0"/>
              <a:t> </a:t>
            </a:r>
            <a:r>
              <a:rPr lang="en-ID" sz="3200" dirty="0" err="1"/>
              <a:t>penyederhanaan</a:t>
            </a:r>
            <a:r>
              <a:rPr lang="en-ID" sz="3200" dirty="0"/>
              <a:t> </a:t>
            </a:r>
            <a:r>
              <a:rPr lang="en-ID" sz="3200" dirty="0" err="1"/>
              <a:t>kompetensi</a:t>
            </a:r>
            <a:r>
              <a:rPr lang="en-ID" sz="3200" dirty="0"/>
              <a:t> </a:t>
            </a:r>
            <a:r>
              <a:rPr lang="en-ID" sz="3200" dirty="0" err="1"/>
              <a:t>dasar</a:t>
            </a:r>
            <a:r>
              <a:rPr lang="en-ID" sz="3200" dirty="0"/>
              <a:t> yang </a:t>
            </a:r>
            <a:r>
              <a:rPr lang="en-ID" sz="3200" dirty="0" err="1"/>
              <a:t>mengacu</a:t>
            </a:r>
            <a:r>
              <a:rPr lang="en-ID" sz="3200" dirty="0"/>
              <a:t> pada </a:t>
            </a:r>
            <a:r>
              <a:rPr lang="en-ID" sz="3200" dirty="0" err="1"/>
              <a:t>Kurikulum</a:t>
            </a:r>
            <a:r>
              <a:rPr lang="en-ID" sz="3200" dirty="0"/>
              <a:t> 2013.</a:t>
            </a:r>
          </a:p>
          <a:p>
            <a:pPr>
              <a:buClr>
                <a:schemeClr val="tx1"/>
              </a:buClr>
              <a:buSzPct val="90000"/>
            </a:pPr>
            <a:r>
              <a:rPr lang="en-ID" sz="3200" dirty="0"/>
              <a:t> </a:t>
            </a:r>
            <a:r>
              <a:rPr lang="en-ID" sz="3200" dirty="0" err="1"/>
              <a:t>Bentuk</a:t>
            </a:r>
            <a:r>
              <a:rPr lang="en-ID" sz="3200" dirty="0"/>
              <a:t> </a:t>
            </a:r>
            <a:r>
              <a:rPr lang="en-ID" sz="3200" dirty="0" err="1"/>
              <a:t>penyederhanaannya</a:t>
            </a:r>
            <a:r>
              <a:rPr lang="en-ID" sz="3200" dirty="0"/>
              <a:t>:</a:t>
            </a:r>
          </a:p>
          <a:p>
            <a:pPr lvl="1"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</a:pPr>
            <a:r>
              <a:rPr lang="en-ID" sz="2800" dirty="0" err="1"/>
              <a:t>Pengurangan</a:t>
            </a:r>
            <a:r>
              <a:rPr lang="en-ID" sz="2800" dirty="0"/>
              <a:t> </a:t>
            </a:r>
            <a:r>
              <a:rPr lang="en-ID" sz="2800" dirty="0" err="1"/>
              <a:t>kompetensi</a:t>
            </a:r>
            <a:r>
              <a:rPr lang="en-ID" sz="2800" dirty="0"/>
              <a:t> </a:t>
            </a:r>
            <a:r>
              <a:rPr lang="en-ID" sz="2800" dirty="0" err="1"/>
              <a:t>dasar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setiap</a:t>
            </a:r>
            <a:r>
              <a:rPr lang="en-ID" sz="2800" dirty="0"/>
              <a:t> </a:t>
            </a:r>
            <a:r>
              <a:rPr lang="en-ID" sz="2800" dirty="0" err="1"/>
              <a:t>mata</a:t>
            </a:r>
            <a:r>
              <a:rPr lang="en-ID" sz="2800" dirty="0"/>
              <a:t> </a:t>
            </a:r>
            <a:r>
              <a:rPr lang="en-ID" sz="2800" dirty="0" err="1"/>
              <a:t>pelajaran</a:t>
            </a:r>
            <a:r>
              <a:rPr lang="en-ID" sz="2800" dirty="0"/>
              <a:t>,</a:t>
            </a:r>
          </a:p>
          <a:p>
            <a:pPr lvl="1"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</a:pPr>
            <a:r>
              <a:rPr lang="en-ID" sz="2800" dirty="0" err="1"/>
              <a:t>Fokus</a:t>
            </a:r>
            <a:r>
              <a:rPr lang="en-ID" sz="2800" dirty="0"/>
              <a:t> pada </a:t>
            </a:r>
            <a:r>
              <a:rPr lang="en-ID" sz="2800" dirty="0" err="1"/>
              <a:t>kompetensi</a:t>
            </a:r>
            <a:r>
              <a:rPr lang="en-ID" sz="2800" dirty="0"/>
              <a:t> </a:t>
            </a:r>
            <a:r>
              <a:rPr lang="en-ID" sz="2800" dirty="0" err="1"/>
              <a:t>esensial</a:t>
            </a:r>
            <a:r>
              <a:rPr lang="en-ID" sz="2800" dirty="0"/>
              <a:t> dan </a:t>
            </a:r>
            <a:r>
              <a:rPr lang="en-ID" sz="2800" dirty="0" err="1"/>
              <a:t>kompetensi</a:t>
            </a:r>
            <a:r>
              <a:rPr lang="en-ID" sz="2800" dirty="0"/>
              <a:t> </a:t>
            </a:r>
            <a:r>
              <a:rPr lang="en-ID" sz="2800" dirty="0" err="1"/>
              <a:t>prasyarat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kelanjutan</a:t>
            </a:r>
            <a:r>
              <a:rPr lang="en-ID" sz="2800" dirty="0"/>
              <a:t> </a:t>
            </a:r>
            <a:r>
              <a:rPr lang="en-ID" sz="2800" dirty="0" err="1"/>
              <a:t>pembelajaran</a:t>
            </a:r>
            <a:r>
              <a:rPr lang="en-ID" sz="2800" dirty="0"/>
              <a:t> di </a:t>
            </a:r>
            <a:r>
              <a:rPr lang="en-ID" sz="2800" dirty="0" err="1"/>
              <a:t>tingkat</a:t>
            </a:r>
            <a:r>
              <a:rPr lang="en-ID" sz="2800" dirty="0"/>
              <a:t> </a:t>
            </a:r>
            <a:r>
              <a:rPr lang="en-ID" sz="2800" dirty="0" err="1"/>
              <a:t>selanjutnya</a:t>
            </a:r>
            <a:r>
              <a:rPr lang="en-ID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4036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8F92-1743-47DB-A735-24FF6DCD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71736"/>
          </a:xfrm>
        </p:spPr>
        <p:txBody>
          <a:bodyPr/>
          <a:lstStyle/>
          <a:p>
            <a:r>
              <a:rPr lang="en-US" dirty="0" err="1"/>
              <a:t>Kurikulum</a:t>
            </a:r>
            <a:r>
              <a:rPr lang="en-US" dirty="0"/>
              <a:t> </a:t>
            </a:r>
            <a:r>
              <a:rPr lang="en-US" dirty="0" err="1"/>
              <a:t>Darurat</a:t>
            </a:r>
            <a:r>
              <a:rPr lang="en-US" dirty="0"/>
              <a:t>…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A0DC-9683-4834-9645-D2A560C5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724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ID" dirty="0" err="1"/>
              <a:t>Ketentuan</a:t>
            </a:r>
            <a:r>
              <a:rPr lang="en-ID" dirty="0"/>
              <a:t> </a:t>
            </a:r>
            <a:r>
              <a:rPr lang="en-ID" dirty="0" err="1"/>
              <a:t>kurikulum</a:t>
            </a:r>
            <a:r>
              <a:rPr lang="en-ID" dirty="0"/>
              <a:t> </a:t>
            </a:r>
            <a:r>
              <a:rPr lang="en-ID" dirty="0" err="1"/>
              <a:t>darurat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pelaksanaannya</a:t>
            </a:r>
            <a:r>
              <a:rPr lang="en-ID" dirty="0"/>
              <a:t> </a:t>
            </a:r>
            <a:r>
              <a:rPr lang="en-ID" dirty="0" err="1"/>
              <a:t>berlaku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tahun</a:t>
            </a:r>
            <a:r>
              <a:rPr lang="en-ID" dirty="0"/>
              <a:t> </a:t>
            </a:r>
            <a:r>
              <a:rPr lang="en-ID" dirty="0" err="1"/>
              <a:t>ajaran</a:t>
            </a:r>
            <a:r>
              <a:rPr lang="en-ID" dirty="0"/>
              <a:t> (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berlaku</a:t>
            </a:r>
            <a:r>
              <a:rPr lang="en-ID" dirty="0"/>
              <a:t> </a:t>
            </a:r>
            <a:r>
              <a:rPr lang="en-ID" dirty="0" err="1"/>
              <a:t>walaupun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berakhir</a:t>
            </a:r>
            <a:r>
              <a:rPr lang="en-ID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55568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/>
      </p:pic>
      <p:sp>
        <p:nvSpPr>
          <p:cNvPr id="4" name="Oval 3"/>
          <p:cNvSpPr/>
          <p:nvPr/>
        </p:nvSpPr>
        <p:spPr>
          <a:xfrm>
            <a:off x="1547664" y="1625860"/>
            <a:ext cx="5904656" cy="4323420"/>
          </a:xfrm>
          <a:prstGeom prst="ellipse">
            <a:avLst/>
          </a:prstGeom>
          <a:solidFill>
            <a:srgbClr val="1F608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8" tIns="34289" rIns="68508" bIns="34289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2440466"/>
            <a:ext cx="9175301" cy="115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662" tIns="22859" rIns="45662" bIns="22859">
            <a:spAutoFit/>
          </a:bodyPr>
          <a:lstStyle/>
          <a:p>
            <a:pPr algn="ctr" defTabSz="108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spc="-150" dirty="0" err="1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Bagaimana</a:t>
            </a:r>
            <a:r>
              <a:rPr lang="en-CA" sz="3600" b="1" spc="-150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 </a:t>
            </a:r>
          </a:p>
          <a:p>
            <a:pPr algn="ctr" defTabSz="108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spc="-150" dirty="0" err="1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Bentuk</a:t>
            </a:r>
            <a:r>
              <a:rPr lang="en-CA" sz="3600" b="1" spc="-150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 </a:t>
            </a:r>
            <a:r>
              <a:rPr lang="en-CA" sz="3600" b="1" spc="-150" dirty="0" err="1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Adaptasi</a:t>
            </a:r>
            <a:endParaRPr lang="en-CA" sz="3600" b="1" spc="-150" dirty="0">
              <a:solidFill>
                <a:prstClr val="white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6128" y="3787570"/>
            <a:ext cx="4503971" cy="1300354"/>
          </a:xfrm>
          <a:prstGeom prst="rect">
            <a:avLst/>
          </a:prstGeom>
        </p:spPr>
        <p:txBody>
          <a:bodyPr wrap="square" lIns="68495" tIns="34289" rIns="68495" bIns="34289">
            <a:spAutoFit/>
          </a:bodyPr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3000" spc="23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Evaluasi</a:t>
            </a:r>
            <a:r>
              <a:rPr lang="en-US" sz="4000" kern="3000" spc="23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kern="3000" spc="23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Pembelajarannya</a:t>
            </a:r>
            <a:r>
              <a:rPr lang="en-US" sz="4000" kern="3000" spc="23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16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29452" y="1362843"/>
            <a:ext cx="7752806" cy="651883"/>
          </a:xfrm>
        </p:spPr>
        <p:txBody>
          <a:bodyPr/>
          <a:lstStyle/>
          <a:p>
            <a:pPr eaLnBrk="1" hangingPunct="1">
              <a:defRPr/>
            </a:pPr>
            <a:br>
              <a:rPr lang="en-US" sz="30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PARADIGMA PENILAIAN PEMBELAJARAN</a:t>
            </a:r>
            <a:br>
              <a:rPr lang="en-US" sz="3000" dirty="0">
                <a:solidFill>
                  <a:srgbClr val="FF0000"/>
                </a:solidFill>
              </a:rPr>
            </a:b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564573" y="2564905"/>
            <a:ext cx="3122227" cy="28083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000" dirty="0"/>
              <a:t>   </a:t>
            </a:r>
            <a:r>
              <a:rPr lang="en-US" sz="3000" dirty="0">
                <a:solidFill>
                  <a:schemeClr val="accent1"/>
                </a:solidFill>
              </a:rPr>
              <a:t>RE-EDUKASI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000" dirty="0"/>
              <a:t>(</a:t>
            </a:r>
            <a:r>
              <a:rPr lang="en-US" dirty="0" err="1"/>
              <a:t>Membelajarkan</a:t>
            </a:r>
            <a:r>
              <a:rPr lang="en-US" dirty="0"/>
              <a:t> </a:t>
            </a: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didik</a:t>
            </a:r>
            <a:r>
              <a:rPr lang="en-US" dirty="0"/>
              <a:t> </a:t>
            </a:r>
            <a:r>
              <a:rPr lang="en-US" dirty="0" err="1"/>
              <a:t>shg</a:t>
            </a:r>
            <a:r>
              <a:rPr lang="en-US" dirty="0"/>
              <a:t> </a:t>
            </a:r>
            <a:r>
              <a:rPr lang="en-US" dirty="0" err="1"/>
              <a:t>tuntas</a:t>
            </a:r>
            <a:r>
              <a:rPr lang="en-US" dirty="0"/>
              <a:t> </a:t>
            </a:r>
            <a:r>
              <a:rPr lang="en-US" dirty="0" err="1"/>
              <a:t>dlm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sz="3000" dirty="0"/>
              <a:t>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4942" y="2276872"/>
            <a:ext cx="4323806" cy="35768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351A67-7F1F-4BBF-911E-9C33CACCB14F}"/>
              </a:ext>
            </a:extLst>
          </p:cNvPr>
          <p:cNvSpPr/>
          <p:nvPr/>
        </p:nvSpPr>
        <p:spPr bwMode="auto">
          <a:xfrm>
            <a:off x="4211960" y="347888"/>
            <a:ext cx="1008112" cy="92955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1393F"/>
                </a:solidFill>
                <a:effectLst/>
                <a:latin typeface="Arial" pitchFamily="34" charset="0"/>
              </a:rPr>
              <a:t>1</a:t>
            </a:r>
            <a:endParaRPr kumimoji="0" lang="en-ID" sz="3600" b="1" i="0" u="none" strike="noStrike" cap="none" normalizeH="0" baseline="0" dirty="0">
              <a:ln>
                <a:noFill/>
              </a:ln>
              <a:solidFill>
                <a:srgbClr val="01393F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9F6A5-D04B-41CD-821E-9765223458B6}"/>
              </a:ext>
            </a:extLst>
          </p:cNvPr>
          <p:cNvSpPr/>
          <p:nvPr/>
        </p:nvSpPr>
        <p:spPr>
          <a:xfrm>
            <a:off x="4860032" y="5992445"/>
            <a:ext cx="41044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Evaluasi</a:t>
            </a:r>
            <a:r>
              <a:rPr lang="en-US" sz="3200" b="1" cap="none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200" b="1" cap="none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Formatif</a:t>
            </a:r>
            <a:endParaRPr lang="en-ID" sz="3200" b="1" cap="none" spc="50" dirty="0">
              <a:ln w="0"/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3628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cover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3C73D2-7EAA-43F7-AEDB-8ECB82EA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ID" b="0" i="0" dirty="0">
                <a:effectLst/>
                <a:latin typeface="Arial" panose="020B0604020202020204" pitchFamily="34" charset="0"/>
              </a:rPr>
              <a:t>Thomas R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Guskey</a:t>
            </a:r>
            <a:r>
              <a:rPr lang="en-ID" b="0" i="0" dirty="0">
                <a:effectLst/>
                <a:latin typeface="Arial" panose="020B0604020202020204" pitchFamily="34" charset="0"/>
              </a:rPr>
              <a:t> ( 2020):</a:t>
            </a:r>
          </a:p>
          <a:p>
            <a:r>
              <a:rPr lang="en-ID" b="0" i="0" dirty="0" err="1">
                <a:effectLst/>
                <a:latin typeface="Arial" panose="020B0604020202020204" pitchFamily="34" charset="0"/>
              </a:rPr>
              <a:t>Dalam</a:t>
            </a:r>
            <a:r>
              <a:rPr lang="en-ID" b="0" i="0" dirty="0">
                <a:effectLst/>
                <a:latin typeface="Arial" panose="020B0604020202020204" pitchFamily="34" charset="0"/>
              </a:rPr>
              <a:t> masa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pandemi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ini</a:t>
            </a:r>
            <a:r>
              <a:rPr lang="en-ID" b="0" i="0" dirty="0">
                <a:effectLst/>
                <a:latin typeface="Arial" panose="020B0604020202020204" pitchFamily="34" charset="0"/>
              </a:rPr>
              <a:t>,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penilaian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sebaiknya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menitikberatkan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pada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umpan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balik</a:t>
            </a:r>
            <a:r>
              <a:rPr lang="en-ID" b="0" i="0" dirty="0">
                <a:effectLst/>
                <a:latin typeface="Arial" panose="020B0604020202020204" pitchFamily="34" charset="0"/>
              </a:rPr>
              <a:t>/feedback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daripada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skor</a:t>
            </a:r>
            <a:r>
              <a:rPr lang="en-ID" b="0" i="0" dirty="0">
                <a:effectLst/>
                <a:latin typeface="Arial" panose="020B0604020202020204" pitchFamily="34" charset="0"/>
              </a:rPr>
              <a:t>/ grading. </a:t>
            </a:r>
          </a:p>
          <a:p>
            <a:r>
              <a:rPr lang="en-ID" b="0" i="0" dirty="0" err="1">
                <a:effectLst/>
                <a:latin typeface="Arial" panose="020B0604020202020204" pitchFamily="34" charset="0"/>
              </a:rPr>
              <a:t>Penilaian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sebaiknya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difokuskan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pada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penilaian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formatif</a:t>
            </a:r>
            <a:r>
              <a:rPr lang="en-ID" b="0" i="0" dirty="0">
                <a:effectLst/>
                <a:latin typeface="Arial" panose="020B0604020202020204" pitchFamily="34" charset="0"/>
              </a:rPr>
              <a:t>,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yaitu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bagaimana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membantu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siswa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memahami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konsep</a:t>
            </a:r>
            <a:r>
              <a:rPr lang="en-ID" b="0" i="0" dirty="0">
                <a:effectLst/>
                <a:latin typeface="Arial" panose="020B0604020202020204" pitchFamily="34" charset="0"/>
              </a:rPr>
              <a:t> dan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materi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dengan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baik</a:t>
            </a:r>
            <a:r>
              <a:rPr lang="en-ID" b="0" i="0" dirty="0">
                <a:effectLst/>
                <a:latin typeface="Arial" panose="020B0604020202020204" pitchFamily="34" charset="0"/>
              </a:rPr>
              <a:t> dan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benar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sehingga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mereka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mampu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mencapai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tujuan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pembelajaran</a:t>
            </a:r>
            <a:r>
              <a:rPr lang="en-ID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ID" b="0" i="0" dirty="0" err="1">
                <a:effectLst/>
                <a:latin typeface="Arial" panose="020B0604020202020204" pitchFamily="34" charset="0"/>
              </a:rPr>
              <a:t>ditetapkan</a:t>
            </a:r>
            <a:br>
              <a:rPr lang="en-ID" dirty="0"/>
            </a:br>
            <a:br>
              <a:rPr lang="en-ID" dirty="0"/>
            </a:b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79275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C22C36-8C1B-4DEF-AF9E-8073A12C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5752"/>
          </a:xfrm>
        </p:spPr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Implikasinya</a:t>
            </a:r>
            <a:r>
              <a:rPr lang="en-US" dirty="0"/>
              <a:t>?</a:t>
            </a:r>
            <a:endParaRPr lang="en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AFF59-6696-4C48-A8B4-7E17FFBF9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8322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ID" sz="4000" b="0" i="0" dirty="0">
                <a:effectLst/>
                <a:latin typeface="Arial" panose="020B0604020202020204" pitchFamily="34" charset="0"/>
              </a:rPr>
              <a:t>Jika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penilaian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diselenggarakan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dengan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semangat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untuk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membantu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siswa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tuntas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belajar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(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mencapai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tujuan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pembelajaran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),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siswa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akan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menghindari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tindakan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terpuji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,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4000" b="0" i="0" dirty="0" err="1">
                <a:effectLst/>
                <a:latin typeface="Arial" panose="020B0604020202020204" pitchFamily="34" charset="0"/>
              </a:rPr>
              <a:t>jujur</a:t>
            </a:r>
            <a:r>
              <a:rPr lang="en-ID" sz="40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br>
              <a:rPr lang="en-ID" dirty="0"/>
            </a:b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711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A8ACFC-C563-41D7-8CA4-1D9199ABC228}"/>
              </a:ext>
            </a:extLst>
          </p:cNvPr>
          <p:cNvSpPr/>
          <p:nvPr/>
        </p:nvSpPr>
        <p:spPr bwMode="auto">
          <a:xfrm>
            <a:off x="814720" y="310577"/>
            <a:ext cx="6408712" cy="244827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Jika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Penilaian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titik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Tekannya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utk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menentukan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perolehan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nilai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justifikasi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terhadap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siswa</a:t>
            </a:r>
            <a:endParaRPr kumimoji="0" lang="en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51A78-1B6B-4509-9B96-29B0279DA49F}"/>
              </a:ext>
            </a:extLst>
          </p:cNvPr>
          <p:cNvSpPr/>
          <p:nvPr/>
        </p:nvSpPr>
        <p:spPr bwMode="auto">
          <a:xfrm>
            <a:off x="467544" y="3573016"/>
            <a:ext cx="7776864" cy="297440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Maka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: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ID" sz="2800" kern="0" dirty="0" err="1">
                <a:solidFill>
                  <a:srgbClr val="363635"/>
                </a:solidFill>
                <a:cs typeface="Arial"/>
              </a:rPr>
              <a:t>Siawa</a:t>
            </a:r>
            <a:r>
              <a:rPr lang="en-ID" sz="2800" kern="0" dirty="0">
                <a:solidFill>
                  <a:srgbClr val="363635"/>
                </a:solidFill>
                <a:cs typeface="Arial"/>
              </a:rPr>
              <a:t> </a:t>
            </a:r>
            <a:r>
              <a:rPr lang="en-ID" sz="2800" kern="0" dirty="0" err="1">
                <a:solidFill>
                  <a:srgbClr val="363635"/>
                </a:solidFill>
                <a:cs typeface="Arial"/>
              </a:rPr>
              <a:t>menjadi</a:t>
            </a:r>
            <a:r>
              <a:rPr lang="en-ID" sz="2800" kern="0" dirty="0">
                <a:solidFill>
                  <a:srgbClr val="363635"/>
                </a:solidFill>
                <a:cs typeface="Arial"/>
              </a:rPr>
              <a:t> </a:t>
            </a:r>
            <a:r>
              <a:rPr lang="en-ID" sz="2800" kern="0" dirty="0" err="1">
                <a:solidFill>
                  <a:srgbClr val="363635"/>
                </a:solidFill>
                <a:cs typeface="Arial"/>
              </a:rPr>
              <a:t>tertekan</a:t>
            </a:r>
            <a:endParaRPr lang="en-ID" sz="2800" kern="0" dirty="0">
              <a:solidFill>
                <a:srgbClr val="363635"/>
              </a:solidFill>
              <a:cs typeface="Arial"/>
            </a:endParaRP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Banyak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siswa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mengerjakan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soal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ujian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dengan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tidak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jujur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(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menyontek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,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atau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mendapatkan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bantuan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dari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pihak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ID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keluarga</a:t>
            </a:r>
            <a:r>
              <a:rPr kumimoji="0" lang="en-ID" sz="2800" b="0" i="0" u="none" strike="noStrike" kern="0" cap="none" spc="0" normalizeH="0" baseline="0" noProof="0" dirty="0">
                <a:ln>
                  <a:noFill/>
                </a:ln>
                <a:solidFill>
                  <a:srgbClr val="3636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)</a:t>
            </a:r>
            <a:endParaRPr kumimoji="0" lang="en-ID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54850CCF-F2AB-4CED-8761-997E41EB04FB}"/>
              </a:ext>
            </a:extLst>
          </p:cNvPr>
          <p:cNvSpPr/>
          <p:nvPr/>
        </p:nvSpPr>
        <p:spPr bwMode="auto">
          <a:xfrm rot="4375721">
            <a:off x="6834686" y="2353010"/>
            <a:ext cx="2407936" cy="966134"/>
          </a:xfrm>
          <a:prstGeom prst="curvedDownArrow">
            <a:avLst>
              <a:gd name="adj1" fmla="val 25000"/>
              <a:gd name="adj2" fmla="val 48122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8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14096"/>
          <a:stretch>
            <a:fillRect/>
          </a:stretch>
        </p:blipFill>
        <p:spPr>
          <a:xfrm>
            <a:off x="982042" y="-679492"/>
            <a:ext cx="7179915" cy="4787739"/>
          </a:xfrm>
        </p:spPr>
      </p:pic>
      <p:sp>
        <p:nvSpPr>
          <p:cNvPr id="4" name="TextBox 3"/>
          <p:cNvSpPr txBox="1"/>
          <p:nvPr/>
        </p:nvSpPr>
        <p:spPr>
          <a:xfrm>
            <a:off x="611560" y="3717032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Bebas Neue" panose="020B0606020202050201" pitchFamily="34" charset="0"/>
              </a:rPr>
              <a:t>EVALUASI PEMBELAJARAN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Bebas Neue" panose="020B0606020202050201" pitchFamily="34" charset="0"/>
              </a:rPr>
              <a:t>INTEGRATIF-INTERKONEKTIF</a:t>
            </a:r>
            <a:endParaRPr lang="id-ID" sz="3600" dirty="0">
              <a:solidFill>
                <a:prstClr val="black">
                  <a:lumMod val="75000"/>
                  <a:lumOff val="25000"/>
                </a:prstClr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4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703320" y="3778244"/>
            <a:ext cx="4751615" cy="3842147"/>
          </a:xfrm>
        </p:spPr>
        <p:txBody>
          <a:bodyPr/>
          <a:lstStyle/>
          <a:p>
            <a:pPr eaLnBrk="1" hangingPunct="1">
              <a:defRPr/>
            </a:pPr>
            <a:r>
              <a:rPr lang="en-US" sz="3300" dirty="0">
                <a:solidFill>
                  <a:srgbClr val="FF6600"/>
                </a:solidFill>
              </a:rPr>
              <a:t>REFLEKSI KINERJA DOSEN DAN MAHASISWA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 rotWithShape="1">
          <a:blip r:embed="rId2"/>
          <a:srcRect b="6493"/>
          <a:stretch/>
        </p:blipFill>
        <p:spPr>
          <a:xfrm>
            <a:off x="585379" y="1060370"/>
            <a:ext cx="3007724" cy="4438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84" y="1060370"/>
            <a:ext cx="3820886" cy="2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64751"/>
      </p:ext>
    </p:extLst>
  </p:cSld>
  <p:clrMapOvr>
    <a:masterClrMapping/>
  </p:clrMapOvr>
  <p:transition>
    <p:cover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8BEF-184C-451D-97E9-D6FAF012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7"/>
            <a:ext cx="8229600" cy="1468437"/>
          </a:xfrm>
        </p:spPr>
        <p:txBody>
          <a:bodyPr/>
          <a:lstStyle/>
          <a:p>
            <a:r>
              <a:rPr lang="en-US" sz="2800" b="1" dirty="0"/>
              <a:t>SASARAN </a:t>
            </a:r>
            <a:br>
              <a:rPr lang="en-US" sz="2800" b="1" dirty="0"/>
            </a:br>
            <a:r>
              <a:rPr lang="en-US" sz="2800" b="1" dirty="0"/>
              <a:t>EVALUASI PEMBELAJARAN DARING</a:t>
            </a:r>
            <a:br>
              <a:rPr lang="en-US" sz="2800" b="1" dirty="0"/>
            </a:br>
            <a:r>
              <a:rPr lang="en-US" sz="2800" b="1" dirty="0"/>
              <a:t>MENGACU PADA KECAKAPAN ABAD 21</a:t>
            </a:r>
            <a:endParaRPr lang="en-ID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D1ACD-DBA6-4D69-B86F-329DE4447B07}"/>
              </a:ext>
            </a:extLst>
          </p:cNvPr>
          <p:cNvSpPr/>
          <p:nvPr/>
        </p:nvSpPr>
        <p:spPr bwMode="auto">
          <a:xfrm>
            <a:off x="683568" y="1884933"/>
            <a:ext cx="2808312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Kemampuan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Berpikir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(Thinking Skills)</a:t>
            </a:r>
            <a:endParaRPr kumimoji="0" lang="en-ID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21019-E6F5-4BDD-B0D9-9EEE2AFF6C28}"/>
              </a:ext>
            </a:extLst>
          </p:cNvPr>
          <p:cNvSpPr/>
          <p:nvPr/>
        </p:nvSpPr>
        <p:spPr bwMode="auto">
          <a:xfrm>
            <a:off x="697389" y="3215288"/>
            <a:ext cx="2808312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/>
              <a:t>Penilaian</a:t>
            </a:r>
            <a:r>
              <a:rPr lang="en-US" sz="2000" dirty="0"/>
              <a:t> Tindakan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Assessing Actions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)</a:t>
            </a:r>
            <a:endParaRPr kumimoji="0" lang="en-ID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1B9AE-C74C-4232-9713-1F18D7196B82}"/>
              </a:ext>
            </a:extLst>
          </p:cNvPr>
          <p:cNvSpPr/>
          <p:nvPr/>
        </p:nvSpPr>
        <p:spPr bwMode="auto">
          <a:xfrm>
            <a:off x="4572000" y="1864790"/>
            <a:ext cx="3474749" cy="1031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Critical Thinking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 dirty="0"/>
              <a:t>Problem Solving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Creativity</a:t>
            </a:r>
            <a:endParaRPr kumimoji="0" lang="en-ID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2CC3C5-93A5-4740-97A4-87E1D3A29FF5}"/>
              </a:ext>
            </a:extLst>
          </p:cNvPr>
          <p:cNvSpPr/>
          <p:nvPr/>
        </p:nvSpPr>
        <p:spPr bwMode="auto">
          <a:xfrm>
            <a:off x="4572000" y="3214310"/>
            <a:ext cx="3474749" cy="13668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Communication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 dirty="0"/>
              <a:t>Collaboration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Digital Literacy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ID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Technology Literacy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AFE4A3-6EEE-48FB-80E6-CD80C45B5F6F}"/>
              </a:ext>
            </a:extLst>
          </p:cNvPr>
          <p:cNvSpPr/>
          <p:nvPr/>
        </p:nvSpPr>
        <p:spPr bwMode="auto">
          <a:xfrm>
            <a:off x="4572000" y="4869160"/>
            <a:ext cx="3960439" cy="16078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Civic and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citteanship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skills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 dirty="0"/>
              <a:t>Global Understanding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Leadership and responsibility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ID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Workplace skills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DD63B-AE99-4673-AC81-DE42A5A62CA8}"/>
              </a:ext>
            </a:extLst>
          </p:cNvPr>
          <p:cNvSpPr/>
          <p:nvPr/>
        </p:nvSpPr>
        <p:spPr bwMode="auto">
          <a:xfrm>
            <a:off x="759612" y="4869160"/>
            <a:ext cx="2808312" cy="16078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/>
              <a:t>Kemampuan</a:t>
            </a:r>
            <a:r>
              <a:rPr lang="en-US" sz="2000" dirty="0"/>
              <a:t> </a:t>
            </a:r>
            <a:r>
              <a:rPr lang="en-US" sz="2000" dirty="0" err="1"/>
              <a:t>hidup</a:t>
            </a:r>
            <a:r>
              <a:rPr lang="en-US" sz="2000" dirty="0"/>
              <a:t> </a:t>
            </a:r>
            <a:r>
              <a:rPr lang="en-US" sz="2000" dirty="0" err="1"/>
              <a:t>bersama</a:t>
            </a:r>
            <a:r>
              <a:rPr lang="en-US" sz="2000" dirty="0"/>
              <a:t> </a:t>
            </a:r>
            <a:r>
              <a:rPr lang="en-US" sz="2000" dirty="0" err="1"/>
              <a:t>dlm</a:t>
            </a:r>
            <a:r>
              <a:rPr lang="en-US" sz="2000" dirty="0"/>
              <a:t> dunia </a:t>
            </a:r>
            <a:r>
              <a:rPr lang="en-US" sz="2000" dirty="0" err="1"/>
              <a:t>nyata</a:t>
            </a:r>
            <a:r>
              <a:rPr lang="en-US" sz="2000" dirty="0"/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(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skill for  Living in the World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)</a:t>
            </a:r>
            <a:endParaRPr kumimoji="0" lang="en-ID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F0DD496-DDEC-4EE0-B5C8-690B96DF1786}"/>
              </a:ext>
            </a:extLst>
          </p:cNvPr>
          <p:cNvSpPr/>
          <p:nvPr/>
        </p:nvSpPr>
        <p:spPr bwMode="auto">
          <a:xfrm>
            <a:off x="3673322" y="2041460"/>
            <a:ext cx="778267" cy="54416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C4DD814-9D3F-498B-B5D9-4C7383975815}"/>
              </a:ext>
            </a:extLst>
          </p:cNvPr>
          <p:cNvSpPr/>
          <p:nvPr/>
        </p:nvSpPr>
        <p:spPr bwMode="auto">
          <a:xfrm>
            <a:off x="3673322" y="3353554"/>
            <a:ext cx="778267" cy="54416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0B89EB2-06FC-47C3-93FF-E6A4BD0D7C8B}"/>
              </a:ext>
            </a:extLst>
          </p:cNvPr>
          <p:cNvSpPr/>
          <p:nvPr/>
        </p:nvSpPr>
        <p:spPr bwMode="auto">
          <a:xfrm>
            <a:off x="3680828" y="5128915"/>
            <a:ext cx="778267" cy="54416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005C3F1-6E18-432D-B0FC-47F12D630DB5}"/>
              </a:ext>
            </a:extLst>
          </p:cNvPr>
          <p:cNvSpPr/>
          <p:nvPr/>
        </p:nvSpPr>
        <p:spPr bwMode="auto">
          <a:xfrm>
            <a:off x="193333" y="297319"/>
            <a:ext cx="1008112" cy="929553"/>
          </a:xfrm>
          <a:prstGeom prst="ellipse">
            <a:avLst/>
          </a:prstGeom>
          <a:solidFill>
            <a:srgbClr val="FFCC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93F"/>
                </a:solidFill>
                <a:effectLst/>
                <a:uLnTx/>
                <a:uFillTx/>
              </a:rPr>
              <a:t>2</a:t>
            </a:r>
            <a:endParaRPr kumimoji="0" lang="en-ID" sz="3600" b="1" i="0" u="none" strike="noStrike" kern="0" cap="none" spc="0" normalizeH="0" baseline="0" noProof="0" dirty="0">
              <a:ln>
                <a:noFill/>
              </a:ln>
              <a:solidFill>
                <a:srgbClr val="01393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8834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142570"/>
              </p:ext>
            </p:extLst>
          </p:nvPr>
        </p:nvGraphicFramePr>
        <p:xfrm>
          <a:off x="457200" y="1700807"/>
          <a:ext cx="8229600" cy="487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4229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SASARAN EVALUASI MENGACU PADA KURIKULUM 2013 </a:t>
            </a:r>
            <a:r>
              <a:rPr lang="id-ID" sz="3200" dirty="0"/>
              <a:t>PADA DIKDASMEN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6841174"/>
      </p:ext>
    </p:extLst>
  </p:cSld>
  <p:clrMapOvr>
    <a:masterClrMapping/>
  </p:clrMapOvr>
  <p:transition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5" y="0"/>
            <a:ext cx="9144000" cy="114300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id-ID" sz="3600" b="1" dirty="0">
                <a:solidFill>
                  <a:schemeClr val="bg1"/>
                </a:solidFill>
              </a:rPr>
              <a:t>Tujuan Pendidikan Nasional</a:t>
            </a:r>
            <a:br>
              <a:rPr lang="id-ID" sz="3600" b="1" dirty="0">
                <a:solidFill>
                  <a:schemeClr val="bg1"/>
                </a:solidFill>
              </a:rPr>
            </a:br>
            <a:r>
              <a:rPr lang="id-ID" sz="2800" b="1" dirty="0">
                <a:solidFill>
                  <a:schemeClr val="bg1"/>
                </a:solidFill>
              </a:rPr>
              <a:t>(Pasal 3 UU No 20 Sisdiknas Tahun 2003)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87"/>
            <a:ext cx="8229600" cy="223224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id-ID" dirty="0"/>
              <a:t>B</a:t>
            </a:r>
            <a:r>
              <a:rPr lang="en-US" dirty="0" err="1"/>
              <a:t>erkembangnya</a:t>
            </a:r>
            <a:r>
              <a:rPr lang="en-US" dirty="0"/>
              <a:t>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didik</a:t>
            </a:r>
            <a:r>
              <a:rPr lang="en-US" dirty="0"/>
              <a:t> agar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yang</a:t>
            </a:r>
            <a:r>
              <a:rPr lang="id-ID" dirty="0"/>
              <a:t> b</a:t>
            </a:r>
            <a:r>
              <a:rPr lang="en-US" dirty="0" err="1"/>
              <a:t>eriman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bertakwa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id-ID" dirty="0"/>
              <a:t> </a:t>
            </a:r>
            <a:r>
              <a:rPr lang="en-US" dirty="0" err="1"/>
              <a:t>Tuhan</a:t>
            </a:r>
            <a:r>
              <a:rPr lang="en-US" dirty="0"/>
              <a:t> Yang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, </a:t>
            </a:r>
            <a:r>
              <a:rPr lang="en-US" dirty="0" err="1"/>
              <a:t>berakhlak</a:t>
            </a:r>
            <a:r>
              <a:rPr lang="en-US" dirty="0"/>
              <a:t> </a:t>
            </a:r>
            <a:r>
              <a:rPr lang="en-US" dirty="0" err="1"/>
              <a:t>mulia</a:t>
            </a:r>
            <a:r>
              <a:rPr lang="en-US" dirty="0"/>
              <a:t>, </a:t>
            </a:r>
            <a:r>
              <a:rPr lang="en-US" dirty="0" err="1"/>
              <a:t>sehat</a:t>
            </a:r>
            <a:r>
              <a:rPr lang="en-US" dirty="0"/>
              <a:t>, </a:t>
            </a:r>
            <a:r>
              <a:rPr lang="en-US" dirty="0" err="1"/>
              <a:t>berilmu</a:t>
            </a:r>
            <a:r>
              <a:rPr lang="en-US" dirty="0"/>
              <a:t>, </a:t>
            </a:r>
            <a:r>
              <a:rPr lang="en-US" dirty="0" err="1"/>
              <a:t>cakap</a:t>
            </a:r>
            <a:r>
              <a:rPr lang="en-US" dirty="0"/>
              <a:t>, </a:t>
            </a:r>
            <a:r>
              <a:rPr lang="en-US" dirty="0" err="1"/>
              <a:t>kreatif</a:t>
            </a:r>
            <a:r>
              <a:rPr lang="en-US" dirty="0"/>
              <a:t>, </a:t>
            </a:r>
            <a:r>
              <a:rPr lang="en-US" dirty="0" err="1"/>
              <a:t>mandiri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warga</a:t>
            </a:r>
            <a:r>
              <a:rPr lang="id-ID" dirty="0"/>
              <a:t> </a:t>
            </a:r>
            <a:r>
              <a:rPr lang="en-US" dirty="0" err="1"/>
              <a:t>negara</a:t>
            </a:r>
            <a:r>
              <a:rPr lang="en-US" dirty="0"/>
              <a:t> yang </a:t>
            </a:r>
            <a:r>
              <a:rPr lang="en-US" dirty="0" err="1"/>
              <a:t>demokratis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bertanggung</a:t>
            </a:r>
            <a:r>
              <a:rPr lang="en-US" dirty="0"/>
              <a:t> </a:t>
            </a:r>
            <a:r>
              <a:rPr lang="en-US" dirty="0" err="1"/>
              <a:t>jawab</a:t>
            </a:r>
            <a:r>
              <a:rPr lang="en-US" dirty="0"/>
              <a:t>.</a:t>
            </a:r>
          </a:p>
        </p:txBody>
      </p:sp>
      <p:sp>
        <p:nvSpPr>
          <p:cNvPr id="4" name="Down Arrow 3"/>
          <p:cNvSpPr/>
          <p:nvPr/>
        </p:nvSpPr>
        <p:spPr>
          <a:xfrm>
            <a:off x="3807205" y="3717032"/>
            <a:ext cx="1462316" cy="36004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4463" y="4268688"/>
          <a:ext cx="8375085" cy="2560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27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sz="2400" b="0" dirty="0"/>
                        <a:t>Sikap Spiritual 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id-ID" sz="2400" b="0" dirty="0"/>
                        <a:t>b</a:t>
                      </a:r>
                      <a:r>
                        <a:rPr lang="en-US" sz="2400" b="0" dirty="0" err="1"/>
                        <a:t>eriman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dan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bertakwa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kepada</a:t>
                      </a:r>
                      <a:r>
                        <a:rPr lang="id-ID" sz="2400" b="0" dirty="0"/>
                        <a:t> </a:t>
                      </a:r>
                      <a:r>
                        <a:rPr lang="en-US" sz="2400" b="0" dirty="0" err="1"/>
                        <a:t>Tuhan</a:t>
                      </a:r>
                      <a:r>
                        <a:rPr lang="en-US" sz="2400" b="0" dirty="0"/>
                        <a:t> Yang </a:t>
                      </a:r>
                      <a:r>
                        <a:rPr lang="en-US" sz="2400" b="0" dirty="0" err="1"/>
                        <a:t>Maha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Esa</a:t>
                      </a:r>
                      <a:endParaRPr lang="id-ID" sz="2400" b="0" dirty="0"/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400" b="0" dirty="0"/>
                        <a:t>Sikap Sosial 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berakhlak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mulia</a:t>
                      </a:r>
                      <a:r>
                        <a:rPr lang="en-US" sz="2400" b="0" dirty="0"/>
                        <a:t>, </a:t>
                      </a:r>
                      <a:r>
                        <a:rPr lang="id-ID" sz="2400" b="0" dirty="0"/>
                        <a:t>sehat, </a:t>
                      </a:r>
                      <a:r>
                        <a:rPr lang="en-US" sz="2400" b="0" dirty="0" err="1"/>
                        <a:t>mandiri</a:t>
                      </a:r>
                      <a:r>
                        <a:rPr lang="en-US" sz="2400" b="0" dirty="0"/>
                        <a:t>, </a:t>
                      </a:r>
                      <a:r>
                        <a:rPr lang="en-US" sz="2400" b="0" dirty="0" err="1"/>
                        <a:t>dan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demokratis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serta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bertanggung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jawab</a:t>
                      </a:r>
                      <a:endParaRPr lang="id-ID" sz="2400" b="0" dirty="0"/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400" b="0" dirty="0"/>
                        <a:t>Pengetahuan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berilmu</a:t>
                      </a:r>
                      <a:endParaRPr lang="id-ID" sz="2400" b="0" dirty="0"/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400" b="0" dirty="0"/>
                        <a:t>Keterampilan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400" b="0" dirty="0"/>
                        <a:t>c</a:t>
                      </a:r>
                      <a:r>
                        <a:rPr lang="en-US" sz="2400" b="0" dirty="0" err="1"/>
                        <a:t>akap</a:t>
                      </a:r>
                      <a:r>
                        <a:rPr lang="id-ID" sz="2400" b="0" dirty="0"/>
                        <a:t> dan 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kreatif</a:t>
                      </a:r>
                      <a:endParaRPr lang="en-US" sz="2400" b="0" dirty="0"/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Slide Number Placeholder 2"/>
          <p:cNvSpPr txBox="1"/>
          <p:nvPr/>
        </p:nvSpPr>
        <p:spPr>
          <a:xfrm>
            <a:off x="8651882" y="6492889"/>
            <a:ext cx="492125" cy="36512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EB81-7B8F-4B89-AFC6-13B5C436DD53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d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4221087"/>
            <a:ext cx="8610600" cy="164814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228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Inti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 err="1"/>
              <a:t>Kompetensi</a:t>
            </a:r>
            <a:r>
              <a:rPr lang="en-US" dirty="0"/>
              <a:t> Inti-1 (KI-1)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inti</a:t>
            </a:r>
            <a:r>
              <a:rPr lang="en-US" dirty="0"/>
              <a:t> </a:t>
            </a:r>
            <a:r>
              <a:rPr lang="en-US" dirty="0" err="1"/>
              <a:t>sikap</a:t>
            </a:r>
            <a:r>
              <a:rPr lang="en-US" dirty="0"/>
              <a:t> spiritual; </a:t>
            </a:r>
          </a:p>
          <a:p>
            <a:r>
              <a:rPr lang="en-US" dirty="0" err="1"/>
              <a:t>Kompetensi</a:t>
            </a:r>
            <a:r>
              <a:rPr lang="en-US" dirty="0"/>
              <a:t> Inti-2 (KI-2)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inti</a:t>
            </a:r>
            <a:r>
              <a:rPr lang="en-US" dirty="0"/>
              <a:t> </a:t>
            </a:r>
            <a:r>
              <a:rPr lang="en-US" dirty="0" err="1"/>
              <a:t>sikap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; </a:t>
            </a:r>
          </a:p>
          <a:p>
            <a:r>
              <a:rPr lang="fi-FI" dirty="0"/>
              <a:t>Kompetensi Inti-3 (KI-3) untuk kompetensi inti pengetahuan; dan </a:t>
            </a:r>
          </a:p>
          <a:p>
            <a:r>
              <a:rPr lang="fi-FI" dirty="0"/>
              <a:t>Kompetensi Inti-4 (KI-4) untuk kompetensi inti keterampilan.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44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/>
          <a:lstStyle/>
          <a:p>
            <a:r>
              <a:rPr lang="en-US" dirty="0"/>
              <a:t>SASARAN </a:t>
            </a:r>
            <a:br>
              <a:rPr lang="en-US" dirty="0"/>
            </a:br>
            <a:r>
              <a:rPr lang="en-US" dirty="0"/>
              <a:t>EVALUASI PEMBELAJARAN DI 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7370"/>
            <a:ext cx="8229600" cy="3860074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800" dirty="0" err="1"/>
              <a:t>Penilaian</a:t>
            </a:r>
            <a:r>
              <a:rPr lang="en-US" sz="2800" dirty="0"/>
              <a:t> </a:t>
            </a:r>
            <a:r>
              <a:rPr lang="en-US" sz="2800" dirty="0" err="1"/>
              <a:t>pembelajaran</a:t>
            </a:r>
            <a:r>
              <a:rPr lang="en-US" sz="2800" dirty="0"/>
              <a:t> </a:t>
            </a:r>
            <a:r>
              <a:rPr lang="en-US" sz="2800" dirty="0" err="1"/>
              <a:t>mencakup</a:t>
            </a:r>
            <a:r>
              <a:rPr lang="en-US" sz="2800" dirty="0"/>
              <a:t> “</a:t>
            </a:r>
            <a:r>
              <a:rPr lang="es-ES" sz="2800" dirty="0" err="1"/>
              <a:t>penilaian</a:t>
            </a:r>
            <a:r>
              <a:rPr lang="es-ES" sz="2800" dirty="0"/>
              <a:t> </a:t>
            </a:r>
            <a:r>
              <a:rPr lang="es-ES" sz="2800" dirty="0" err="1"/>
              <a:t>proses</a:t>
            </a:r>
            <a:r>
              <a:rPr lang="es-ES" sz="2800" dirty="0"/>
              <a:t>” dan “</a:t>
            </a:r>
            <a:r>
              <a:rPr lang="es-ES" sz="2800" dirty="0" err="1"/>
              <a:t>hasil</a:t>
            </a:r>
            <a:r>
              <a:rPr lang="es-ES" sz="2800" dirty="0"/>
              <a:t> </a:t>
            </a:r>
            <a:r>
              <a:rPr lang="es-ES" sz="2800" dirty="0" err="1"/>
              <a:t>pembelajaran</a:t>
            </a:r>
            <a:r>
              <a:rPr lang="es-ES" sz="2800" dirty="0"/>
              <a:t>” (</a:t>
            </a:r>
            <a:r>
              <a:rPr lang="es-ES" sz="2800" dirty="0" err="1"/>
              <a:t>Panduan</a:t>
            </a:r>
            <a:r>
              <a:rPr lang="es-ES" sz="2800" dirty="0"/>
              <a:t> </a:t>
            </a:r>
            <a:r>
              <a:rPr lang="es-ES" sz="2800" dirty="0" err="1"/>
              <a:t>Penyusunan</a:t>
            </a:r>
            <a:r>
              <a:rPr lang="es-ES" sz="2800" dirty="0"/>
              <a:t> KPT, h. 47)</a:t>
            </a:r>
          </a:p>
          <a:p>
            <a:r>
              <a:rPr lang="id-ID" sz="2800" dirty="0"/>
              <a:t>Penilaian proses belajar </a:t>
            </a:r>
            <a:r>
              <a:rPr lang="en-US" sz="2800" dirty="0" err="1"/>
              <a:t>diarahkan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menilai</a:t>
            </a:r>
            <a:r>
              <a:rPr lang="en-US" sz="2800" dirty="0"/>
              <a:t> </a:t>
            </a:r>
            <a:r>
              <a:rPr lang="en-US" sz="2800" dirty="0" err="1"/>
              <a:t>kualitas</a:t>
            </a:r>
            <a:r>
              <a:rPr lang="en-US" sz="2800" dirty="0"/>
              <a:t> </a:t>
            </a:r>
            <a:r>
              <a:rPr lang="en-US" sz="2800" dirty="0" err="1"/>
              <a:t>pembelajaran</a:t>
            </a:r>
            <a:r>
              <a:rPr lang="en-US" sz="2800" dirty="0"/>
              <a:t> (</a:t>
            </a:r>
            <a:r>
              <a:rPr lang="en-US" sz="2800" dirty="0" err="1"/>
              <a:t>kegiatan</a:t>
            </a:r>
            <a:r>
              <a:rPr lang="en-US" sz="2800" dirty="0"/>
              <a:t> </a:t>
            </a:r>
            <a:r>
              <a:rPr lang="en-US" sz="2800" dirty="0" err="1"/>
              <a:t>belajar</a:t>
            </a:r>
            <a:r>
              <a:rPr lang="en-US" sz="2800" dirty="0"/>
              <a:t> </a:t>
            </a:r>
            <a:r>
              <a:rPr lang="en-US" sz="2800" dirty="0" err="1"/>
              <a:t>oleh</a:t>
            </a:r>
            <a:r>
              <a:rPr lang="en-US" sz="2800" dirty="0"/>
              <a:t> </a:t>
            </a:r>
            <a:r>
              <a:rPr lang="en-US" sz="2800" dirty="0" err="1"/>
              <a:t>mahasiswa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kegiatan</a:t>
            </a:r>
            <a:r>
              <a:rPr lang="en-US" sz="2800" dirty="0"/>
              <a:t> </a:t>
            </a:r>
            <a:r>
              <a:rPr lang="en-US" sz="2800" dirty="0" err="1"/>
              <a:t>pembelajaran</a:t>
            </a:r>
            <a:r>
              <a:rPr lang="en-US" sz="2800" dirty="0"/>
              <a:t> yang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dosen</a:t>
            </a:r>
            <a:r>
              <a:rPr lang="en-US" sz="2800" dirty="0"/>
              <a:t>)</a:t>
            </a:r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21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60" y="404664"/>
            <a:ext cx="8229600" cy="685562"/>
          </a:xfrm>
        </p:spPr>
        <p:txBody>
          <a:bodyPr/>
          <a:lstStyle/>
          <a:p>
            <a:pPr algn="l"/>
            <a:r>
              <a:rPr lang="en-US" dirty="0"/>
              <a:t>SASARAN…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26466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200" dirty="0"/>
              <a:t>P</a:t>
            </a:r>
            <a:r>
              <a:rPr lang="id-ID" sz="3200" dirty="0"/>
              <a:t>enilaian hasil belajar adalah </a:t>
            </a:r>
            <a:r>
              <a:rPr lang="en-US" sz="3200" dirty="0" err="1"/>
              <a:t>penilaian</a:t>
            </a:r>
            <a:r>
              <a:rPr lang="en-US" sz="3200" dirty="0"/>
              <a:t> </a:t>
            </a:r>
            <a:r>
              <a:rPr lang="en-US" sz="3200" dirty="0" err="1">
                <a:solidFill>
                  <a:prstClr val="black"/>
                </a:solidFill>
              </a:rPr>
              <a:t>penguasaan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terhadap</a:t>
            </a:r>
            <a:r>
              <a:rPr lang="en-US" sz="3200" dirty="0">
                <a:solidFill>
                  <a:prstClr val="black"/>
                </a:solidFill>
              </a:rPr>
              <a:t> c</a:t>
            </a:r>
            <a:r>
              <a:rPr lang="id-ID" sz="3200" dirty="0">
                <a:solidFill>
                  <a:prstClr val="black"/>
                </a:solidFill>
              </a:rPr>
              <a:t>apaian </a:t>
            </a:r>
            <a:r>
              <a:rPr lang="en-US" sz="3200" dirty="0">
                <a:solidFill>
                  <a:prstClr val="black"/>
                </a:solidFill>
              </a:rPr>
              <a:t>p</a:t>
            </a:r>
            <a:r>
              <a:rPr lang="id-ID" sz="3200" dirty="0">
                <a:solidFill>
                  <a:prstClr val="black"/>
                </a:solidFill>
              </a:rPr>
              <a:t>embelajaran (CP) mata kuliah dan capaian pembelajaran lulusan (CPL) Program Studi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oleh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mahasiswa</a:t>
            </a:r>
            <a:endParaRPr lang="es-ES" sz="3200" dirty="0"/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3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37" t="35724" r="22256" b="22727"/>
          <a:stretch/>
        </p:blipFill>
        <p:spPr>
          <a:xfrm>
            <a:off x="413497" y="1160962"/>
            <a:ext cx="8118663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95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7319-D4A6-43C2-B6D4-DBB950BE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57" y="548680"/>
            <a:ext cx="8229600" cy="1272454"/>
          </a:xfrm>
        </p:spPr>
        <p:txBody>
          <a:bodyPr/>
          <a:lstStyle/>
          <a:p>
            <a:r>
              <a:rPr lang="en-US" sz="3600" dirty="0" err="1"/>
              <a:t>Sasaran</a:t>
            </a:r>
            <a:r>
              <a:rPr lang="en-US" sz="3600" dirty="0"/>
              <a:t> </a:t>
            </a:r>
            <a:r>
              <a:rPr lang="en-US" sz="3600" dirty="0" err="1"/>
              <a:t>Evaluasi</a:t>
            </a:r>
            <a:r>
              <a:rPr lang="en-US" sz="3600" dirty="0"/>
              <a:t> </a:t>
            </a:r>
            <a:r>
              <a:rPr lang="en-US" sz="3600" dirty="0" err="1"/>
              <a:t>Pembelajaran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Masa </a:t>
            </a:r>
            <a:r>
              <a:rPr lang="en-US" sz="3600" dirty="0" err="1"/>
              <a:t>Darurat</a:t>
            </a:r>
            <a:r>
              <a:rPr lang="en-US" sz="3600" dirty="0"/>
              <a:t> Covid-19</a:t>
            </a:r>
            <a:endParaRPr lang="en-ID" sz="3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51202E-9624-4ADA-9DCD-9492F250BB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400520"/>
              </p:ext>
            </p:extLst>
          </p:nvPr>
        </p:nvGraphicFramePr>
        <p:xfrm>
          <a:off x="457200" y="1916832"/>
          <a:ext cx="8229600" cy="420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239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7319-D4A6-43C2-B6D4-DBB950BE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en-US" dirty="0" err="1"/>
              <a:t>Sasaran</a:t>
            </a:r>
            <a:r>
              <a:rPr lang="en-US" dirty="0"/>
              <a:t>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Masa </a:t>
            </a:r>
            <a:r>
              <a:rPr lang="en-US" dirty="0" err="1"/>
              <a:t>Darurat</a:t>
            </a:r>
            <a:r>
              <a:rPr lang="en-US" dirty="0"/>
              <a:t> Covid-19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042F-ACA1-4806-AC3D-9F06A88D5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66340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Asesmen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non-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kognitif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ditujukan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mengukur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aspek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psikologis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dan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kondisi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emosional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siswa</a:t>
            </a:r>
            <a:endParaRPr lang="en-ID" sz="28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Kondisi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sosial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emosi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siswa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pPr lvl="1"/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kesenangan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siswa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selama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belajar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rumah</a:t>
            </a:r>
            <a:endParaRPr lang="en-ID" sz="28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kondisi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keluarga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siswa</a:t>
            </a:r>
            <a:r>
              <a:rPr lang="en-ID" sz="2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en-ID" sz="31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Asesmen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kognitif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ditujukan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menguji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kemampuan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capaian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pembelajaran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1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siswa</a:t>
            </a:r>
            <a:r>
              <a:rPr lang="en-ID" sz="31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lvl="1"/>
            <a:endParaRPr lang="en-ID" sz="2800" dirty="0">
              <a:solidFill>
                <a:srgbClr val="2A2A2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1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5047CB6-32D7-492D-866B-3F705C52F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8210"/>
              </p:ext>
            </p:extLst>
          </p:nvPr>
        </p:nvGraphicFramePr>
        <p:xfrm>
          <a:off x="232553" y="1470794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26595C7-4968-4586-8783-6B8E3148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78098"/>
          </a:xfrm>
        </p:spPr>
        <p:txBody>
          <a:bodyPr/>
          <a:lstStyle/>
          <a:p>
            <a:r>
              <a:rPr lang="en-US" sz="2800" dirty="0"/>
              <a:t>EVAULASI BAGIAN INTEGRAL DARI PEMBELAJARAN 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72684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7319-D4A6-43C2-B6D4-DBB950BE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en-US" dirty="0" err="1"/>
              <a:t>Pemanfaatan</a:t>
            </a:r>
            <a:r>
              <a:rPr lang="en-US" dirty="0"/>
              <a:t> Hasil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br>
              <a:rPr lang="en-US" dirty="0"/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042F-ACA1-4806-AC3D-9F06A88D5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20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Dasar</a:t>
            </a:r>
            <a:r>
              <a:rPr lang="en-ID" sz="3600" dirty="0">
                <a:solidFill>
                  <a:srgbClr val="2A2A2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emilihan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strategi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pembelajaran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600" dirty="0" err="1">
                <a:solidFill>
                  <a:srgbClr val="2A2A2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emberian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remedial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atau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pelajaran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tambahan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peserta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didik</a:t>
            </a:r>
            <a:r>
              <a:rPr lang="en-ID" sz="36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paling </a:t>
            </a:r>
            <a:r>
              <a:rPr lang="en-ID" sz="36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tertinggal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713307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1694-62B6-4E3C-9494-FA549383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8082096" cy="100844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Rambu-rambu</a:t>
            </a:r>
            <a:r>
              <a:rPr lang="en-US" dirty="0"/>
              <a:t>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D06F-A51A-4893-B1BA-60076551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16832"/>
            <a:ext cx="8208912" cy="4670528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menerapkan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prinsip-prinsip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yaitu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 Valid, Reliable, Adil,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Fleksibel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Otentik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Terintegrasi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Menyesuaikan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yakni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online/daring,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evaluasinya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juga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daring pula dan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fleksibel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Satuan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Pendidikan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diwajibkan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menuntaskan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seluruh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capaian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kurikulum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kenaikan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kelulusan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ID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CC4F94-A9D0-4A31-843B-169FEC463972}"/>
              </a:ext>
            </a:extLst>
          </p:cNvPr>
          <p:cNvSpPr/>
          <p:nvPr/>
        </p:nvSpPr>
        <p:spPr bwMode="auto">
          <a:xfrm>
            <a:off x="7452320" y="270640"/>
            <a:ext cx="1008112" cy="929553"/>
          </a:xfrm>
          <a:prstGeom prst="ellipse">
            <a:avLst/>
          </a:prstGeom>
          <a:solidFill>
            <a:srgbClr val="FFCC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93F"/>
                </a:solidFill>
                <a:effectLst/>
                <a:uLnTx/>
                <a:uFillTx/>
              </a:rPr>
              <a:t>3</a:t>
            </a:r>
            <a:endParaRPr kumimoji="0" lang="en-ID" sz="3600" b="1" i="0" u="none" strike="noStrike" kern="0" cap="none" spc="0" normalizeH="0" baseline="0" noProof="0" dirty="0">
              <a:ln>
                <a:noFill/>
              </a:ln>
              <a:solidFill>
                <a:srgbClr val="01393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3326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1694-62B6-4E3C-9494-FA549383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6672"/>
            <a:ext cx="8082096" cy="1008443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Rambu-rambu</a:t>
            </a:r>
            <a:r>
              <a:rPr lang="en-US" dirty="0"/>
              <a:t> ….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D06F-A51A-4893-B1BA-60076551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16832"/>
            <a:ext cx="8208912" cy="446449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Hasil </a:t>
            </a:r>
            <a:r>
              <a:rPr lang="en-US" sz="2800" dirty="0" err="1"/>
              <a:t>asesmen</a:t>
            </a:r>
            <a:r>
              <a:rPr lang="en-US" sz="2800" dirty="0"/>
              <a:t> </a:t>
            </a:r>
            <a:r>
              <a:rPr lang="en-US" sz="2800" dirty="0" err="1"/>
              <a:t>digunakan</a:t>
            </a:r>
            <a:r>
              <a:rPr lang="en-US" sz="2800" dirty="0"/>
              <a:t> oleh </a:t>
            </a:r>
            <a:r>
              <a:rPr lang="en-US" sz="2800" dirty="0" err="1"/>
              <a:t>pendidik</a:t>
            </a:r>
            <a:r>
              <a:rPr lang="en-US" sz="2800" dirty="0"/>
              <a:t>, </a:t>
            </a:r>
            <a:r>
              <a:rPr lang="en-US" sz="2800" dirty="0" err="1"/>
              <a:t>Peserta</a:t>
            </a:r>
            <a:r>
              <a:rPr lang="en-US" sz="2800" dirty="0"/>
              <a:t> </a:t>
            </a:r>
            <a:r>
              <a:rPr lang="en-US" sz="2800" dirty="0" err="1"/>
              <a:t>Didik</a:t>
            </a:r>
            <a:r>
              <a:rPr lang="en-US" sz="2800" dirty="0"/>
              <a:t>, dan orang </a:t>
            </a:r>
            <a:r>
              <a:rPr lang="en-US" sz="2800" dirty="0" err="1"/>
              <a:t>tua</a:t>
            </a:r>
            <a:r>
              <a:rPr lang="en-US" sz="2800" dirty="0"/>
              <a:t>/</a:t>
            </a:r>
            <a:r>
              <a:rPr lang="en-US" sz="2800" dirty="0" err="1"/>
              <a:t>wali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umpan</a:t>
            </a:r>
            <a:r>
              <a:rPr lang="en-US" sz="2800" dirty="0"/>
              <a:t> </a:t>
            </a:r>
            <a:r>
              <a:rPr lang="en-US" sz="2800" dirty="0" err="1"/>
              <a:t>balik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perbaikan</a:t>
            </a:r>
            <a:r>
              <a:rPr lang="en-US" sz="2800" dirty="0"/>
              <a:t> </a:t>
            </a:r>
            <a:r>
              <a:rPr lang="en-US" sz="2800" dirty="0" err="1"/>
              <a:t>pembelajaran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Menggunakan</a:t>
            </a:r>
            <a:r>
              <a:rPr lang="en-US" sz="2800" dirty="0"/>
              <a:t> </a:t>
            </a:r>
            <a:r>
              <a:rPr lang="en-US" sz="2800" dirty="0" err="1"/>
              <a:t>teknik</a:t>
            </a:r>
            <a:r>
              <a:rPr lang="en-US" sz="2800" dirty="0"/>
              <a:t> dan instrument </a:t>
            </a:r>
            <a:r>
              <a:rPr lang="en-US" sz="2800" dirty="0" err="1"/>
              <a:t>yg</a:t>
            </a:r>
            <a:r>
              <a:rPr lang="en-US" sz="2800" dirty="0"/>
              <a:t> </a:t>
            </a:r>
            <a:r>
              <a:rPr lang="en-US" sz="2800" dirty="0" err="1"/>
              <a:t>bervariasi</a:t>
            </a:r>
            <a:r>
              <a:rPr lang="en-US" sz="2800" dirty="0"/>
              <a:t> </a:t>
            </a:r>
            <a:r>
              <a:rPr lang="en-US" sz="2800" dirty="0" err="1"/>
              <a:t>sesuai</a:t>
            </a:r>
            <a:r>
              <a:rPr lang="en-US" sz="2800" dirty="0"/>
              <a:t> </a:t>
            </a:r>
            <a:r>
              <a:rPr lang="en-US" sz="2800" dirty="0" err="1"/>
              <a:t>sasaran</a:t>
            </a:r>
            <a:r>
              <a:rPr lang="en-US" sz="2800" dirty="0"/>
              <a:t> yang </a:t>
            </a:r>
            <a:r>
              <a:rPr lang="en-US" sz="2800" dirty="0" err="1"/>
              <a:t>dinilai</a:t>
            </a:r>
            <a:endParaRPr lang="en-US" sz="2800" dirty="0"/>
          </a:p>
          <a:p>
            <a:r>
              <a:rPr lang="en-US" sz="2800" dirty="0"/>
              <a:t>Guru </a:t>
            </a:r>
            <a:r>
              <a:rPr lang="en-US" sz="2800" dirty="0" err="1"/>
              <a:t>perlu</a:t>
            </a:r>
            <a:r>
              <a:rPr lang="en-US" sz="2800" dirty="0"/>
              <a:t> </a:t>
            </a:r>
            <a:r>
              <a:rPr lang="en-US" sz="2800" dirty="0" err="1"/>
              <a:t>meningkatkan</a:t>
            </a:r>
            <a:r>
              <a:rPr lang="en-US" sz="2800" dirty="0"/>
              <a:t> </a:t>
            </a:r>
            <a:r>
              <a:rPr lang="en-US" sz="2800" dirty="0" err="1"/>
              <a:t>sinergi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pihak</a:t>
            </a:r>
            <a:r>
              <a:rPr lang="en-US" sz="2800" dirty="0"/>
              <a:t> orang </a:t>
            </a:r>
            <a:r>
              <a:rPr lang="en-US" sz="2800" dirty="0" err="1"/>
              <a:t>tua</a:t>
            </a:r>
            <a:r>
              <a:rPr lang="en-US" sz="2800" dirty="0"/>
              <a:t> </a:t>
            </a:r>
            <a:r>
              <a:rPr lang="en-US" sz="2800" dirty="0" err="1"/>
              <a:t>yg</a:t>
            </a:r>
            <a:r>
              <a:rPr lang="en-US" sz="2800" dirty="0"/>
              <a:t> </a:t>
            </a:r>
            <a:r>
              <a:rPr lang="en-US" sz="2800" dirty="0" err="1"/>
              <a:t>diperkuat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penyiapan</a:t>
            </a:r>
            <a:r>
              <a:rPr lang="en-US" sz="2800" dirty="0"/>
              <a:t> </a:t>
            </a:r>
            <a:r>
              <a:rPr lang="en-US" sz="2800" dirty="0" err="1"/>
              <a:t>isntrumen</a:t>
            </a:r>
            <a:r>
              <a:rPr lang="en-US" sz="2800" dirty="0"/>
              <a:t> </a:t>
            </a:r>
            <a:r>
              <a:rPr lang="en-US" sz="2800" dirty="0" err="1"/>
              <a:t>penilaian</a:t>
            </a:r>
            <a:r>
              <a:rPr lang="en-US" sz="2800" dirty="0"/>
              <a:t> </a:t>
            </a:r>
            <a:r>
              <a:rPr lang="en-US" sz="2800" dirty="0" err="1"/>
              <a:t>yg</a:t>
            </a:r>
            <a:r>
              <a:rPr lang="en-US" sz="2800" dirty="0"/>
              <a:t> </a:t>
            </a:r>
            <a:r>
              <a:rPr lang="en-US" sz="2800" dirty="0" err="1"/>
              <a:t>jelas</a:t>
            </a:r>
            <a:r>
              <a:rPr lang="en-US" sz="2800" dirty="0"/>
              <a:t> dan </a:t>
            </a:r>
            <a:r>
              <a:rPr lang="en-US" sz="2800" dirty="0" err="1"/>
              <a:t>aplikatif</a:t>
            </a:r>
            <a:endParaRPr lang="en-US" sz="28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2014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7908E5-E1C5-4AB4-85A4-3FC5AB3E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64373"/>
            <a:ext cx="8082096" cy="936435"/>
          </a:xfrm>
        </p:spPr>
        <p:txBody>
          <a:bodyPr/>
          <a:lstStyle/>
          <a:p>
            <a:r>
              <a:rPr lang="en-US" dirty="0" err="1"/>
              <a:t>Sinergi</a:t>
            </a:r>
            <a:r>
              <a:rPr lang="en-US" dirty="0"/>
              <a:t> guru dan orang </a:t>
            </a:r>
            <a:r>
              <a:rPr lang="en-US" dirty="0" err="1"/>
              <a:t>tua</a:t>
            </a:r>
            <a:endParaRPr lang="en-ID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A4772F-14BC-4904-B4A6-7A2374743E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544" y="2276872"/>
            <a:ext cx="4037781" cy="381675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3A1515-AE24-4166-AB17-DA9810A611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1850" y="2276872"/>
            <a:ext cx="4250630" cy="38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9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57"/>
          <p:cNvSpPr/>
          <p:nvPr/>
        </p:nvSpPr>
        <p:spPr>
          <a:xfrm>
            <a:off x="457200" y="1200150"/>
            <a:ext cx="8229600" cy="720090"/>
          </a:xfrm>
          <a:custGeom>
            <a:avLst/>
            <a:gdLst/>
            <a:ahLst/>
            <a:cxnLst/>
            <a:rect l="l" t="t" r="r" b="b"/>
            <a:pathLst>
              <a:path w="10972800" h="960120">
                <a:moveTo>
                  <a:pt x="0" y="960120"/>
                </a:moveTo>
                <a:lnTo>
                  <a:pt x="10972800" y="960120"/>
                </a:lnTo>
                <a:lnTo>
                  <a:pt x="10972800" y="0"/>
                </a:lnTo>
                <a:lnTo>
                  <a:pt x="0" y="0"/>
                </a:lnTo>
                <a:lnTo>
                  <a:pt x="0" y="96012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15223" y="2229423"/>
            <a:ext cx="3143249" cy="597788"/>
          </a:xfrm>
          <a:custGeom>
            <a:avLst/>
            <a:gdLst/>
            <a:ahLst/>
            <a:cxnLst/>
            <a:rect l="l" t="t" r="r" b="b"/>
            <a:pathLst>
              <a:path w="4190999" h="797051">
                <a:moveTo>
                  <a:pt x="0" y="797051"/>
                </a:moveTo>
                <a:lnTo>
                  <a:pt x="4190999" y="797051"/>
                </a:lnTo>
                <a:lnTo>
                  <a:pt x="4190999" y="0"/>
                </a:lnTo>
                <a:lnTo>
                  <a:pt x="0" y="0"/>
                </a:lnTo>
                <a:lnTo>
                  <a:pt x="0" y="797051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15223" y="2229423"/>
            <a:ext cx="3143249" cy="597788"/>
          </a:xfrm>
          <a:custGeom>
            <a:avLst/>
            <a:gdLst/>
            <a:ahLst/>
            <a:cxnLst/>
            <a:rect l="l" t="t" r="r" b="b"/>
            <a:pathLst>
              <a:path w="4190999" h="797051">
                <a:moveTo>
                  <a:pt x="0" y="797051"/>
                </a:moveTo>
                <a:lnTo>
                  <a:pt x="4190999" y="797051"/>
                </a:lnTo>
                <a:lnTo>
                  <a:pt x="4190999" y="0"/>
                </a:lnTo>
                <a:lnTo>
                  <a:pt x="0" y="0"/>
                </a:lnTo>
                <a:lnTo>
                  <a:pt x="0" y="79705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829373" y="3315272"/>
            <a:ext cx="1490471" cy="485775"/>
          </a:xfrm>
          <a:custGeom>
            <a:avLst/>
            <a:gdLst/>
            <a:ahLst/>
            <a:cxnLst/>
            <a:rect l="l" t="t" r="r" b="b"/>
            <a:pathLst>
              <a:path w="1987295" h="647700">
                <a:moveTo>
                  <a:pt x="0" y="647700"/>
                </a:moveTo>
                <a:lnTo>
                  <a:pt x="1987295" y="647700"/>
                </a:lnTo>
                <a:lnTo>
                  <a:pt x="1987295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829373" y="3315272"/>
            <a:ext cx="1490471" cy="485775"/>
          </a:xfrm>
          <a:custGeom>
            <a:avLst/>
            <a:gdLst/>
            <a:ahLst/>
            <a:cxnLst/>
            <a:rect l="l" t="t" r="r" b="b"/>
            <a:pathLst>
              <a:path w="1987295" h="647700">
                <a:moveTo>
                  <a:pt x="0" y="647700"/>
                </a:moveTo>
                <a:lnTo>
                  <a:pt x="1987295" y="647700"/>
                </a:lnTo>
                <a:lnTo>
                  <a:pt x="1987295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574609" y="2827212"/>
            <a:ext cx="1912429" cy="488156"/>
          </a:xfrm>
          <a:custGeom>
            <a:avLst/>
            <a:gdLst/>
            <a:ahLst/>
            <a:cxnLst/>
            <a:rect l="l" t="t" r="r" b="b"/>
            <a:pathLst>
              <a:path w="2549905" h="650875">
                <a:moveTo>
                  <a:pt x="2549905" y="0"/>
                </a:moveTo>
                <a:lnTo>
                  <a:pt x="2549905" y="325500"/>
                </a:lnTo>
                <a:lnTo>
                  <a:pt x="0" y="325500"/>
                </a:lnTo>
                <a:lnTo>
                  <a:pt x="0" y="650875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715571" y="3315272"/>
            <a:ext cx="1490472" cy="485775"/>
          </a:xfrm>
          <a:custGeom>
            <a:avLst/>
            <a:gdLst/>
            <a:ahLst/>
            <a:cxnLst/>
            <a:rect l="l" t="t" r="r" b="b"/>
            <a:pathLst>
              <a:path w="1987296" h="647700">
                <a:moveTo>
                  <a:pt x="0" y="647700"/>
                </a:moveTo>
                <a:lnTo>
                  <a:pt x="1987296" y="647700"/>
                </a:lnTo>
                <a:lnTo>
                  <a:pt x="1987296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15571" y="3315272"/>
            <a:ext cx="1490472" cy="485775"/>
          </a:xfrm>
          <a:custGeom>
            <a:avLst/>
            <a:gdLst/>
            <a:ahLst/>
            <a:cxnLst/>
            <a:rect l="l" t="t" r="r" b="b"/>
            <a:pathLst>
              <a:path w="1987296" h="647700">
                <a:moveTo>
                  <a:pt x="0" y="647700"/>
                </a:moveTo>
                <a:lnTo>
                  <a:pt x="1987296" y="647700"/>
                </a:lnTo>
                <a:lnTo>
                  <a:pt x="1987296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86848" y="2827212"/>
            <a:ext cx="1973770" cy="488156"/>
          </a:xfrm>
          <a:custGeom>
            <a:avLst/>
            <a:gdLst/>
            <a:ahLst/>
            <a:cxnLst/>
            <a:rect l="l" t="t" r="r" b="b"/>
            <a:pathLst>
              <a:path w="2631693" h="650875">
                <a:moveTo>
                  <a:pt x="0" y="0"/>
                </a:moveTo>
                <a:lnTo>
                  <a:pt x="0" y="325500"/>
                </a:lnTo>
                <a:lnTo>
                  <a:pt x="2631693" y="325500"/>
                </a:lnTo>
                <a:lnTo>
                  <a:pt x="2631693" y="650875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85800" y="4343400"/>
            <a:ext cx="1083564" cy="485775"/>
          </a:xfrm>
          <a:custGeom>
            <a:avLst/>
            <a:gdLst/>
            <a:ahLst/>
            <a:cxnLst/>
            <a:rect l="l" t="t" r="r" b="b"/>
            <a:pathLst>
              <a:path w="1444752" h="647700">
                <a:moveTo>
                  <a:pt x="0" y="647700"/>
                </a:moveTo>
                <a:lnTo>
                  <a:pt x="1444752" y="647700"/>
                </a:lnTo>
                <a:lnTo>
                  <a:pt x="1444752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5800" y="4343400"/>
            <a:ext cx="1083564" cy="485775"/>
          </a:xfrm>
          <a:custGeom>
            <a:avLst/>
            <a:gdLst/>
            <a:ahLst/>
            <a:cxnLst/>
            <a:rect l="l" t="t" r="r" b="b"/>
            <a:pathLst>
              <a:path w="1444752" h="647700">
                <a:moveTo>
                  <a:pt x="0" y="647700"/>
                </a:moveTo>
                <a:lnTo>
                  <a:pt x="1444752" y="647700"/>
                </a:lnTo>
                <a:lnTo>
                  <a:pt x="1444752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828800" y="4343400"/>
            <a:ext cx="1485900" cy="485775"/>
          </a:xfrm>
          <a:custGeom>
            <a:avLst/>
            <a:gdLst/>
            <a:ahLst/>
            <a:cxnLst/>
            <a:rect l="l" t="t" r="r" b="b"/>
            <a:pathLst>
              <a:path w="1981200" h="647700">
                <a:moveTo>
                  <a:pt x="0" y="647700"/>
                </a:moveTo>
                <a:lnTo>
                  <a:pt x="1981200" y="647700"/>
                </a:lnTo>
                <a:lnTo>
                  <a:pt x="1981200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28800" y="4343400"/>
            <a:ext cx="1485900" cy="485775"/>
          </a:xfrm>
          <a:custGeom>
            <a:avLst/>
            <a:gdLst/>
            <a:ahLst/>
            <a:cxnLst/>
            <a:rect l="l" t="t" r="r" b="b"/>
            <a:pathLst>
              <a:path w="1981200" h="647700">
                <a:moveTo>
                  <a:pt x="0" y="647700"/>
                </a:moveTo>
                <a:lnTo>
                  <a:pt x="1981200" y="647700"/>
                </a:lnTo>
                <a:lnTo>
                  <a:pt x="1981200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28155" y="3801047"/>
            <a:ext cx="1346549" cy="542925"/>
          </a:xfrm>
          <a:custGeom>
            <a:avLst/>
            <a:gdLst/>
            <a:ahLst/>
            <a:cxnLst/>
            <a:rect l="l" t="t" r="r" b="b"/>
            <a:pathLst>
              <a:path w="1795399" h="723900">
                <a:moveTo>
                  <a:pt x="1795399" y="0"/>
                </a:moveTo>
                <a:lnTo>
                  <a:pt x="1795399" y="361950"/>
                </a:lnTo>
                <a:lnTo>
                  <a:pt x="0" y="361950"/>
                </a:lnTo>
                <a:lnTo>
                  <a:pt x="0" y="7239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572323" y="3801047"/>
            <a:ext cx="2095" cy="542925"/>
          </a:xfrm>
          <a:custGeom>
            <a:avLst/>
            <a:gdLst/>
            <a:ahLst/>
            <a:cxnLst/>
            <a:rect l="l" t="t" r="r" b="b"/>
            <a:pathLst>
              <a:path w="2793" h="723900">
                <a:moveTo>
                  <a:pt x="2793" y="0"/>
                </a:moveTo>
                <a:lnTo>
                  <a:pt x="2793" y="361950"/>
                </a:lnTo>
                <a:lnTo>
                  <a:pt x="0" y="361950"/>
                </a:lnTo>
                <a:lnTo>
                  <a:pt x="0" y="7239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437002" y="4343400"/>
            <a:ext cx="1491614" cy="485775"/>
          </a:xfrm>
          <a:custGeom>
            <a:avLst/>
            <a:gdLst/>
            <a:ahLst/>
            <a:cxnLst/>
            <a:rect l="l" t="t" r="r" b="b"/>
            <a:pathLst>
              <a:path w="1988819" h="647700">
                <a:moveTo>
                  <a:pt x="0" y="647700"/>
                </a:moveTo>
                <a:lnTo>
                  <a:pt x="1988819" y="647700"/>
                </a:lnTo>
                <a:lnTo>
                  <a:pt x="1988819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437002" y="4343400"/>
            <a:ext cx="1491614" cy="485775"/>
          </a:xfrm>
          <a:custGeom>
            <a:avLst/>
            <a:gdLst/>
            <a:ahLst/>
            <a:cxnLst/>
            <a:rect l="l" t="t" r="r" b="b"/>
            <a:pathLst>
              <a:path w="1988819" h="647700">
                <a:moveTo>
                  <a:pt x="0" y="647700"/>
                </a:moveTo>
                <a:lnTo>
                  <a:pt x="1988819" y="647700"/>
                </a:lnTo>
                <a:lnTo>
                  <a:pt x="1988819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574607" y="3801047"/>
            <a:ext cx="1609439" cy="542925"/>
          </a:xfrm>
          <a:custGeom>
            <a:avLst/>
            <a:gdLst/>
            <a:ahLst/>
            <a:cxnLst/>
            <a:rect l="l" t="t" r="r" b="b"/>
            <a:pathLst>
              <a:path w="2145918" h="723900">
                <a:moveTo>
                  <a:pt x="2145918" y="361950"/>
                </a:moveTo>
                <a:lnTo>
                  <a:pt x="1072959" y="361950"/>
                </a:lnTo>
              </a:path>
              <a:path w="2145918" h="723900">
                <a:moveTo>
                  <a:pt x="2145918" y="723900"/>
                </a:moveTo>
                <a:lnTo>
                  <a:pt x="2145918" y="361950"/>
                </a:lnTo>
              </a:path>
              <a:path w="2145918" h="723900">
                <a:moveTo>
                  <a:pt x="0" y="0"/>
                </a:moveTo>
                <a:lnTo>
                  <a:pt x="0" y="361950"/>
                </a:lnTo>
                <a:lnTo>
                  <a:pt x="1072959" y="36195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926456" y="4712589"/>
            <a:ext cx="1707641" cy="1097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58521" y="3801047"/>
            <a:ext cx="2096" cy="542925"/>
          </a:xfrm>
          <a:custGeom>
            <a:avLst/>
            <a:gdLst/>
            <a:ahLst/>
            <a:cxnLst/>
            <a:rect l="l" t="t" r="r" b="b"/>
            <a:pathLst>
              <a:path w="2794" h="723900">
                <a:moveTo>
                  <a:pt x="2794" y="0"/>
                </a:moveTo>
                <a:lnTo>
                  <a:pt x="2794" y="361950"/>
                </a:lnTo>
                <a:lnTo>
                  <a:pt x="0" y="361950"/>
                </a:lnTo>
                <a:lnTo>
                  <a:pt x="0" y="7239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58681" y="1376667"/>
            <a:ext cx="2890092" cy="4387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 defTabSz="685800" eaLnBrk="1" fontAlgn="auto" hangingPunct="1">
              <a:lnSpc>
                <a:spcPts val="3439"/>
              </a:lnSpc>
              <a:spcBef>
                <a:spcPts val="172"/>
              </a:spcBef>
              <a:spcAft>
                <a:spcPts val="0"/>
              </a:spcAft>
            </a:pPr>
            <a:r>
              <a:rPr sz="4950" b="1" spc="-288" baseline="3103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4950" b="1" baseline="3103" dirty="0">
                <a:solidFill>
                  <a:prstClr val="black"/>
                </a:solidFill>
                <a:latin typeface="Calibri"/>
                <a:cs typeface="Calibri"/>
              </a:rPr>
              <a:t>eknik</a:t>
            </a:r>
            <a:r>
              <a:rPr sz="4950" b="1" spc="-11" baseline="310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4950" b="1" spc="-56" baseline="3103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4950" b="1" baseline="3103" dirty="0">
                <a:solidFill>
                  <a:prstClr val="black"/>
                </a:solidFill>
                <a:latin typeface="Calibri"/>
                <a:cs typeface="Calibri"/>
              </a:rPr>
              <a:t>enila</a:t>
            </a:r>
            <a:r>
              <a:rPr sz="4950" b="1" spc="-3" baseline="3103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4950" b="1" baseline="3103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endParaRPr sz="3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58562" y="4542091"/>
            <a:ext cx="216027" cy="10381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5800" y="2229423"/>
            <a:ext cx="2229422" cy="5977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15223" y="2229423"/>
            <a:ext cx="3143249" cy="5977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lnSpc>
                <a:spcPts val="1050"/>
              </a:lnSpc>
              <a:spcBef>
                <a:spcPts val="4"/>
              </a:spcBef>
              <a:spcAft>
                <a:spcPts val="0"/>
              </a:spcAft>
            </a:pPr>
            <a:endParaRPr sz="1050">
              <a:solidFill>
                <a:prstClr val="black"/>
              </a:solidFill>
              <a:latin typeface="Calibri"/>
            </a:endParaRPr>
          </a:p>
          <a:p>
            <a:pPr marL="183261" defTabSz="685800" eaLnBrk="1" fontAlgn="auto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</a:pPr>
            <a:r>
              <a:rPr sz="2100" b="1" spc="-18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ekni</a:t>
            </a:r>
            <a:r>
              <a:rPr sz="2100" b="1" spc="-3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/M</a:t>
            </a:r>
            <a:r>
              <a:rPr sz="2100" b="1" spc="-14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ode</a:t>
            </a:r>
            <a:r>
              <a:rPr sz="2100" b="1"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3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eni</a:t>
            </a:r>
            <a:r>
              <a:rPr sz="2100" b="1" spc="-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aian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58471" y="2229423"/>
            <a:ext cx="1147572" cy="5977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5801" y="2827211"/>
            <a:ext cx="3801142" cy="2441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6942" y="2827211"/>
            <a:ext cx="2719101" cy="2441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800" y="3071338"/>
            <a:ext cx="1888808" cy="2439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74609" y="3071338"/>
            <a:ext cx="3886009" cy="2439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60618" y="3071338"/>
            <a:ext cx="745426" cy="2439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5800" y="3315272"/>
            <a:ext cx="1143572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29373" y="3315272"/>
            <a:ext cx="1490471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lnSpc>
                <a:spcPts val="600"/>
              </a:lnSpc>
              <a:spcBef>
                <a:spcPts val="14"/>
              </a:spcBef>
              <a:spcAft>
                <a:spcPts val="0"/>
              </a:spcAft>
            </a:pPr>
            <a:endParaRPr sz="600">
              <a:solidFill>
                <a:prstClr val="black"/>
              </a:solidFill>
              <a:latin typeface="Calibri"/>
            </a:endParaRPr>
          </a:p>
          <a:p>
            <a:pPr marL="540746" marR="541425" algn="ctr" defTabSz="685800" eaLnBrk="1" fontAlgn="auto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</a:pPr>
            <a:r>
              <a:rPr sz="2100" b="1" spc="-18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19843" y="3315272"/>
            <a:ext cx="2395728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15571" y="3315272"/>
            <a:ext cx="1490472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lnSpc>
                <a:spcPts val="600"/>
              </a:lnSpc>
              <a:spcBef>
                <a:spcPts val="14"/>
              </a:spcBef>
              <a:spcAft>
                <a:spcPts val="0"/>
              </a:spcAft>
            </a:pPr>
            <a:endParaRPr sz="600">
              <a:solidFill>
                <a:prstClr val="black"/>
              </a:solidFill>
              <a:latin typeface="Calibri"/>
            </a:endParaRPr>
          </a:p>
          <a:p>
            <a:pPr marL="300038" defTabSz="685800" eaLnBrk="1" fontAlgn="auto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</a:pP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100" b="1" spc="-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100" b="1" spc="-3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100" b="1" spc="-18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801" y="3801046"/>
            <a:ext cx="1887712" cy="2714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513" y="3801046"/>
            <a:ext cx="3886057" cy="2714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9570" y="3801046"/>
            <a:ext cx="746474" cy="5423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5800" y="4072509"/>
            <a:ext cx="542354" cy="270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8155" y="4072509"/>
            <a:ext cx="1345358" cy="270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3513" y="4072509"/>
            <a:ext cx="1610534" cy="270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84048" y="4072509"/>
            <a:ext cx="2275522" cy="270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4343400"/>
            <a:ext cx="1083564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lnSpc>
                <a:spcPts val="750"/>
              </a:lnSpc>
              <a:spcBef>
                <a:spcPts val="57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  <a:p>
            <a:pPr marL="151104" defTabSz="685800" eaLnBrk="1" fontAlgn="auto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</a:pPr>
            <a:r>
              <a:rPr b="1" spc="-15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b="1" spc="-8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b="1" spc="-7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9364" y="4343400"/>
            <a:ext cx="59436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8800" y="4343400"/>
            <a:ext cx="1485900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lnSpc>
                <a:spcPts val="750"/>
              </a:lnSpc>
              <a:spcBef>
                <a:spcPts val="57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  <a:p>
            <a:pPr marL="326422" defTabSz="685800" eaLnBrk="1" fontAlgn="auto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</a:pPr>
            <a:r>
              <a:rPr b="1" spc="-15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es Lisan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4701" y="4343400"/>
            <a:ext cx="122300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7002" y="4343400"/>
            <a:ext cx="1491614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685800" eaLnBrk="1" fontAlgn="auto" hangingPunct="1">
              <a:lnSpc>
                <a:spcPts val="750"/>
              </a:lnSpc>
              <a:spcBef>
                <a:spcPts val="57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  <a:p>
            <a:pPr marL="234506" defTabSz="685800" eaLnBrk="1" fontAlgn="auto" hangingPunct="1">
              <a:lnSpc>
                <a:spcPct val="101725"/>
              </a:lnSpc>
              <a:spcBef>
                <a:spcPts val="0"/>
              </a:spcBef>
              <a:spcAft>
                <a:spcPts val="0"/>
              </a:spcAft>
            </a:pPr>
            <a:r>
              <a:rPr b="1" spc="-15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es Ki</a:t>
            </a:r>
            <a:r>
              <a:rPr b="1" spc="-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erja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928615" y="4343400"/>
            <a:ext cx="2277428" cy="485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 defTabSz="685800" eaLnBrk="1" fontAlgn="auto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66576" y="4343400"/>
            <a:ext cx="2980590" cy="146646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Wawancara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Observasi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Angket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Proyek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Produk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Portofolio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750177" y="4466370"/>
            <a:ext cx="1530954" cy="12404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Catatan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350" dirty="0" err="1">
                <a:solidFill>
                  <a:prstClr val="white"/>
                </a:solidFill>
                <a:latin typeface="Calibri"/>
              </a:rPr>
              <a:t>anekdot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GB" sz="1350" dirty="0" err="1">
                <a:solidFill>
                  <a:prstClr val="white"/>
                </a:solidFill>
                <a:latin typeface="Calibri"/>
              </a:rPr>
              <a:t>Penilaian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1350" dirty="0" err="1">
                <a:solidFill>
                  <a:prstClr val="white"/>
                </a:solidFill>
                <a:latin typeface="Calibri"/>
              </a:rPr>
              <a:t>diri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GB" sz="1350" dirty="0" err="1">
                <a:solidFill>
                  <a:prstClr val="white"/>
                </a:solidFill>
                <a:latin typeface="Calibri"/>
              </a:rPr>
              <a:t>Penilaian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1350" dirty="0" err="1">
                <a:solidFill>
                  <a:prstClr val="white"/>
                </a:solidFill>
                <a:latin typeface="Calibri"/>
              </a:rPr>
              <a:t>antar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1350" dirty="0" err="1">
                <a:solidFill>
                  <a:prstClr val="white"/>
                </a:solidFill>
                <a:latin typeface="Calibri"/>
              </a:rPr>
              <a:t>sejawat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914FA33-C3B6-4E5F-B9A7-8BF9DE2C6071}"/>
              </a:ext>
            </a:extLst>
          </p:cNvPr>
          <p:cNvSpPr/>
          <p:nvPr/>
        </p:nvSpPr>
        <p:spPr bwMode="auto">
          <a:xfrm>
            <a:off x="3920503" y="134866"/>
            <a:ext cx="1008112" cy="929553"/>
          </a:xfrm>
          <a:prstGeom prst="ellipse">
            <a:avLst/>
          </a:prstGeom>
          <a:solidFill>
            <a:srgbClr val="FFCC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93F"/>
                </a:solidFill>
                <a:effectLst/>
                <a:uLnTx/>
                <a:uFillTx/>
              </a:rPr>
              <a:t>4</a:t>
            </a:r>
            <a:endParaRPr kumimoji="0" lang="en-ID" sz="3600" b="1" i="0" u="none" strike="noStrike" kern="0" cap="none" spc="0" normalizeH="0" baseline="0" noProof="0" dirty="0">
              <a:ln>
                <a:noFill/>
              </a:ln>
              <a:solidFill>
                <a:srgbClr val="01393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1010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3200400" y="5257800"/>
            <a:ext cx="2971800" cy="1524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Praktek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Portofolio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Teknik lian yg sesuai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52400" y="1600200"/>
            <a:ext cx="2819400" cy="1447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Observasi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d-ID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Teknik penilaian lain yg relevan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Rounded Rectangle 7"/>
          <p:cNvSpPr>
            <a:spLocks noChangeArrowheads="1"/>
          </p:cNvSpPr>
          <p:nvPr/>
        </p:nvSpPr>
        <p:spPr bwMode="auto">
          <a:xfrm>
            <a:off x="6172200" y="1524000"/>
            <a:ext cx="2743200" cy="1447800"/>
          </a:xfrm>
          <a:prstGeom prst="roundRect">
            <a:avLst>
              <a:gd name="adj" fmla="val 16667"/>
            </a:avLst>
          </a:prstGeom>
          <a:solidFill>
            <a:srgbClr val="FFF0C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Tes Tulis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Tes Lisan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Penugasan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/>
              <a:t>Teknik</a:t>
            </a:r>
            <a:r>
              <a:rPr lang="en-US" sz="3200" dirty="0"/>
              <a:t> </a:t>
            </a:r>
            <a:r>
              <a:rPr lang="en-US" sz="3200" dirty="0" err="1"/>
              <a:t>Penilaian</a:t>
            </a:r>
            <a:r>
              <a:rPr lang="id-ID" sz="3200" dirty="0"/>
              <a:t> Permendikbud 23 Th 2016</a:t>
            </a:r>
            <a:endParaRPr lang="en-US" sz="32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457200" y="6477000"/>
            <a:ext cx="2590800" cy="304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Penilaian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Proses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Hasil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Belajar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68" name="Picture 2" descr="http://t1.gstatic.com/images?q=tbn:ANd9GcRvc3czLbQt6DqLgQZTv8s_t3OdlXd0QpNtT-1c1cDNbmxxGcwEcNGPLr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6500813"/>
            <a:ext cx="3571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943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</p:nvPr>
        </p:nvGraphicFramePr>
        <p:xfrm>
          <a:off x="555116" y="1846680"/>
          <a:ext cx="8121831" cy="35481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79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3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4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13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Aspek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Teknik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Proses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Hasil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2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Sikap</a:t>
                      </a:r>
                      <a:endParaRPr lang="en-US" sz="1800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Observasi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Wawancara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Angket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Penilaian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Diri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3014888274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Penilaian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teman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sejawat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Catatan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anekdot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Jurnal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276964280"/>
                  </a:ext>
                </a:extLst>
              </a:tr>
              <a:tr h="356138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Pengetahuan</a:t>
                      </a:r>
                      <a:endParaRPr lang="en-US" sz="1800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Tes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Tulis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Tes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Lisan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Penugasan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145575" y="1165562"/>
            <a:ext cx="4851952" cy="563634"/>
          </a:xfrm>
          <a:prstGeom prst="rect">
            <a:avLst/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66"/>
                </a:solidFill>
                <a:latin typeface="Arial Unicode MS" pitchFamily="34" charset="-128"/>
              </a:rPr>
              <a:t>PEMILIHAN </a:t>
            </a:r>
            <a:r>
              <a:rPr lang="id-ID" sz="2400" b="1" dirty="0">
                <a:solidFill>
                  <a:srgbClr val="FFFF66"/>
                </a:solidFill>
                <a:latin typeface="Arial Unicode MS" pitchFamily="34" charset="-128"/>
              </a:rPr>
              <a:t>TEKNIK </a:t>
            </a:r>
            <a:r>
              <a:rPr lang="en-US" sz="2400" b="1" dirty="0">
                <a:solidFill>
                  <a:srgbClr val="FFFF66"/>
                </a:solidFill>
                <a:latin typeface="Arial Unicode MS" pitchFamily="34" charset="-128"/>
              </a:rPr>
              <a:t>PENILAIAN</a:t>
            </a:r>
          </a:p>
        </p:txBody>
      </p:sp>
    </p:spTree>
    <p:extLst>
      <p:ext uri="{BB962C8B-B14F-4D97-AF65-F5344CB8AC3E}">
        <p14:creationId xmlns:p14="http://schemas.microsoft.com/office/powerpoint/2010/main" val="577522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</p:nvPr>
        </p:nvGraphicFramePr>
        <p:xfrm>
          <a:off x="676002" y="2179783"/>
          <a:ext cx="7818121" cy="213682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7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13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Aspek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Teknik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Proses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Hasil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138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Ketrampilan</a:t>
                      </a:r>
                      <a:endParaRPr lang="id-ID" sz="1800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Tes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Praktik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Unjuk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Kerja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880841513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Projek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Produk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3948453955"/>
                  </a:ext>
                </a:extLst>
              </a:tr>
              <a:tr h="356138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Portofolio</a:t>
                      </a:r>
                      <a:endParaRPr lang="en-US" sz="18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√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116183" y="1420289"/>
            <a:ext cx="4781006" cy="514647"/>
          </a:xfrm>
          <a:prstGeom prst="rect">
            <a:avLst/>
          </a:prstGeom>
          <a:gradFill rotWithShape="1">
            <a:gsLst>
              <a:gs pos="0">
                <a:srgbClr val="CC3300">
                  <a:gamma/>
                  <a:shade val="46275"/>
                  <a:invGamma/>
                </a:srgbClr>
              </a:gs>
              <a:gs pos="5000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66"/>
                </a:solidFill>
                <a:latin typeface="Arial Unicode MS" pitchFamily="34" charset="-128"/>
              </a:rPr>
              <a:t>PEMILIHAN </a:t>
            </a:r>
            <a:r>
              <a:rPr lang="id-ID" sz="2400" b="1" dirty="0">
                <a:solidFill>
                  <a:srgbClr val="FFFF66"/>
                </a:solidFill>
                <a:latin typeface="Arial Unicode MS" pitchFamily="34" charset="-128"/>
              </a:rPr>
              <a:t>TEKNIK </a:t>
            </a:r>
            <a:r>
              <a:rPr lang="en-US" sz="2400" b="1" dirty="0">
                <a:solidFill>
                  <a:srgbClr val="FFFF66"/>
                </a:solidFill>
                <a:latin typeface="Arial Unicode MS" pitchFamily="34" charset="-128"/>
              </a:rPr>
              <a:t>PENILAIAN</a:t>
            </a:r>
          </a:p>
        </p:txBody>
      </p:sp>
    </p:spTree>
    <p:extLst>
      <p:ext uri="{BB962C8B-B14F-4D97-AF65-F5344CB8AC3E}">
        <p14:creationId xmlns:p14="http://schemas.microsoft.com/office/powerpoint/2010/main" val="264707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60689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satMod val="150000"/>
                  </a:schemeClr>
                </a:solidFill>
              </a:rPr>
              <a:t>“</a:t>
            </a:r>
            <a:r>
              <a:rPr lang="en-US" sz="4800" dirty="0" err="1">
                <a:solidFill>
                  <a:schemeClr val="accent1">
                    <a:satMod val="150000"/>
                  </a:schemeClr>
                </a:solidFill>
              </a:rPr>
              <a:t>Teori</a:t>
            </a:r>
            <a:r>
              <a:rPr lang="en-US" sz="480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1">
                    <a:satMod val="150000"/>
                  </a:schemeClr>
                </a:solidFill>
              </a:rPr>
              <a:t>Kurikulum</a:t>
            </a:r>
            <a:r>
              <a:rPr lang="en-US" sz="3600" dirty="0">
                <a:solidFill>
                  <a:schemeClr val="accent1">
                    <a:satMod val="150000"/>
                  </a:schemeClr>
                </a:solidFill>
              </a:rPr>
              <a:t>”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BACAFBA-EB94-4E8C-B0E9-2BE134D0B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55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0E6896B-D13B-4737-B786-A8F97270831B}" type="datetime1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19/12/1441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505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00200"/>
            <a:ext cx="396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25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497888" cy="1143000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b="1">
                <a:solidFill>
                  <a:schemeClr val="tx1"/>
                </a:solidFill>
                <a:latin typeface="Centaur" pitchFamily="18" charset="0"/>
                <a:cs typeface="Times New Roman" pitchFamily="18" charset="0"/>
              </a:rPr>
              <a:t>KOMPONEN KURIKULUM</a:t>
            </a:r>
            <a:r>
              <a:rPr lang="en-US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642350" cy="49672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b="1">
              <a:solidFill>
                <a:schemeClr val="hlink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b="1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Comic Sans MS" pitchFamily="66" charset="0"/>
                <a:cs typeface="Times New Roman" pitchFamily="18" charset="0"/>
              </a:rPr>
              <a:t> </a:t>
            </a:r>
          </a:p>
          <a:p>
            <a:pPr eaLnBrk="1" hangingPunct="1">
              <a:buFont typeface="Wingdings" pitchFamily="2" charset="2"/>
              <a:buNone/>
            </a:pPr>
            <a:endParaRPr lang="en-US" b="1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Comic Sans MS" pitchFamily="66" charset="0"/>
                <a:cs typeface="Times New Roman" pitchFamily="18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en-US" b="1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Comic Sans MS" pitchFamily="66" charset="0"/>
                <a:cs typeface="Times New Roman" pitchFamily="18" charset="0"/>
              </a:rPr>
              <a:t>			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>
                <a:latin typeface="Comic Sans MS" pitchFamily="66" charset="0"/>
                <a:cs typeface="Times New Roman" pitchFamily="18" charset="0"/>
              </a:rPr>
              <a:t>           	</a:t>
            </a:r>
          </a:p>
          <a:p>
            <a:pPr eaLnBrk="1" hangingPunct="1"/>
            <a:endParaRPr lang="en-US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20548" name="Line 4"/>
          <p:cNvSpPr>
            <a:spLocks noChangeShapeType="1"/>
          </p:cNvSpPr>
          <p:nvPr/>
        </p:nvSpPr>
        <p:spPr bwMode="auto">
          <a:xfrm>
            <a:off x="5486400" y="2971800"/>
            <a:ext cx="16002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2229729" y="4991101"/>
            <a:ext cx="16002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0550" name="Line 6"/>
          <p:cNvSpPr>
            <a:spLocks noChangeShapeType="1"/>
          </p:cNvSpPr>
          <p:nvPr/>
        </p:nvSpPr>
        <p:spPr bwMode="auto">
          <a:xfrm flipH="1">
            <a:off x="5791200" y="4800600"/>
            <a:ext cx="15240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0551" name="Line 7"/>
          <p:cNvSpPr>
            <a:spLocks noChangeShapeType="1"/>
          </p:cNvSpPr>
          <p:nvPr/>
        </p:nvSpPr>
        <p:spPr bwMode="auto">
          <a:xfrm flipH="1">
            <a:off x="2133600" y="2895600"/>
            <a:ext cx="16002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0552" name="Line 8"/>
          <p:cNvSpPr>
            <a:spLocks noChangeShapeType="1"/>
          </p:cNvSpPr>
          <p:nvPr/>
        </p:nvSpPr>
        <p:spPr bwMode="auto">
          <a:xfrm flipH="1">
            <a:off x="3029829" y="4423703"/>
            <a:ext cx="3581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0553" name="Line 9"/>
          <p:cNvSpPr>
            <a:spLocks noChangeShapeType="1"/>
          </p:cNvSpPr>
          <p:nvPr/>
        </p:nvSpPr>
        <p:spPr bwMode="auto">
          <a:xfrm flipH="1">
            <a:off x="4676335" y="3162300"/>
            <a:ext cx="0" cy="259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0554" name="Oval 10"/>
          <p:cNvSpPr>
            <a:spLocks noChangeArrowheads="1"/>
          </p:cNvSpPr>
          <p:nvPr/>
        </p:nvSpPr>
        <p:spPr bwMode="auto">
          <a:xfrm>
            <a:off x="3492500" y="1773238"/>
            <a:ext cx="2087563" cy="13509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Tujuan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KOMPETENSI</a:t>
            </a:r>
          </a:p>
        </p:txBody>
      </p:sp>
      <p:sp>
        <p:nvSpPr>
          <p:cNvPr id="620555" name="Oval 11"/>
          <p:cNvSpPr>
            <a:spLocks noChangeArrowheads="1"/>
          </p:cNvSpPr>
          <p:nvPr/>
        </p:nvSpPr>
        <p:spPr bwMode="auto">
          <a:xfrm>
            <a:off x="6705600" y="3962400"/>
            <a:ext cx="1827213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Materi</a:t>
            </a:r>
          </a:p>
        </p:txBody>
      </p:sp>
      <p:sp>
        <p:nvSpPr>
          <p:cNvPr id="620556" name="Oval 12"/>
          <p:cNvSpPr>
            <a:spLocks noChangeArrowheads="1"/>
          </p:cNvSpPr>
          <p:nvPr/>
        </p:nvSpPr>
        <p:spPr bwMode="auto">
          <a:xfrm>
            <a:off x="3810000" y="5791200"/>
            <a:ext cx="20574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E8FCE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Strategi</a:t>
            </a:r>
          </a:p>
        </p:txBody>
      </p:sp>
      <p:sp>
        <p:nvSpPr>
          <p:cNvPr id="620557" name="Oval 13"/>
          <p:cNvSpPr>
            <a:spLocks noChangeArrowheads="1"/>
          </p:cNvSpPr>
          <p:nvPr/>
        </p:nvSpPr>
        <p:spPr bwMode="auto">
          <a:xfrm>
            <a:off x="971550" y="4114800"/>
            <a:ext cx="1924050" cy="685800"/>
          </a:xfrm>
          <a:prstGeom prst="ellipse">
            <a:avLst/>
          </a:prstGeom>
          <a:solidFill>
            <a:schemeClr val="folHlink"/>
          </a:solidFill>
          <a:ln w="9525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Evaluasi</a:t>
            </a:r>
          </a:p>
        </p:txBody>
      </p:sp>
    </p:spTree>
    <p:extLst>
      <p:ext uri="{BB962C8B-B14F-4D97-AF65-F5344CB8AC3E}">
        <p14:creationId xmlns:p14="http://schemas.microsoft.com/office/powerpoint/2010/main" val="25221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5"/>
          <p:cNvSpPr txBox="1">
            <a:spLocks/>
          </p:cNvSpPr>
          <p:nvPr/>
        </p:nvSpPr>
        <p:spPr>
          <a:xfrm>
            <a:off x="-785284" y="404664"/>
            <a:ext cx="10714567" cy="1384995"/>
          </a:xfrm>
          <a:prstGeom prst="rect">
            <a:avLst/>
          </a:prstGeom>
        </p:spPr>
        <p:txBody>
          <a:bodyPr vert="horz" lIns="0" tIns="38883" rIns="0" bIns="38883" rtlCol="0" anchor="ctr">
            <a:noAutofit/>
          </a:bodyPr>
          <a:lstStyle>
            <a:lvl1pPr marL="0" indent="0" algn="ctr" defTabSz="91306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267" b="1" kern="1200" baseline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4854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46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840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335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903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434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965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534" indent="-228285" algn="l" defTabSz="913063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Evaluasi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Pembelajaran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  <a:p>
            <a:pPr marL="0" marR="0" lvl="0" indent="0" algn="ctr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Bagian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Ajaran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Agama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1CC7BE0-7F25-4CDA-911D-28783D44AF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16" r="1216"/>
          <a:stretch>
            <a:fillRect/>
          </a:stretch>
        </p:blipFill>
        <p:spPr>
          <a:xfrm>
            <a:off x="4644722" y="2679559"/>
            <a:ext cx="3250887" cy="2238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2D7323-7847-4644-95E1-018E3CE1D63F}"/>
              </a:ext>
            </a:extLst>
          </p:cNvPr>
          <p:cNvSpPr txBox="1"/>
          <p:nvPr/>
        </p:nvSpPr>
        <p:spPr>
          <a:xfrm>
            <a:off x="611560" y="2073385"/>
            <a:ext cx="3744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/>
              <a:t>Banyak </a:t>
            </a:r>
            <a:r>
              <a:rPr lang="en-ID" sz="2800" dirty="0" err="1"/>
              <a:t>ayat</a:t>
            </a:r>
            <a:r>
              <a:rPr lang="en-ID" sz="2800" dirty="0"/>
              <a:t> Al-Quran yang </a:t>
            </a:r>
            <a:r>
              <a:rPr lang="en-ID" sz="2800" dirty="0" err="1"/>
              <a:t>menjelaskan</a:t>
            </a:r>
            <a:r>
              <a:rPr lang="en-ID" sz="2800" dirty="0"/>
              <a:t> </a:t>
            </a:r>
            <a:r>
              <a:rPr lang="en-ID" sz="2800" dirty="0" err="1"/>
              <a:t>pentingnya</a:t>
            </a:r>
            <a:r>
              <a:rPr lang="en-ID" sz="2800" dirty="0"/>
              <a:t> </a:t>
            </a:r>
            <a:r>
              <a:rPr lang="en-ID" sz="2800" dirty="0" err="1"/>
              <a:t>Evaluasi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56410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04862"/>
          </a:xfrm>
        </p:spPr>
        <p:txBody>
          <a:bodyPr/>
          <a:lstStyle/>
          <a:p>
            <a:pPr eaLnBrk="1" hangingPunct="1"/>
            <a:r>
              <a:rPr lang="en-US" dirty="0"/>
              <a:t>1</a:t>
            </a:r>
            <a:r>
              <a:rPr lang="id-ID" dirty="0"/>
              <a:t>. </a:t>
            </a:r>
            <a:r>
              <a:rPr lang="en-US" sz="4400" dirty="0">
                <a:ea typeface="DTP Naskh Em a" pitchFamily="2" charset="2"/>
                <a:cs typeface="DTP Naskh Em a" pitchFamily="2" charset="2"/>
              </a:rPr>
              <a:t>QS. Al-</a:t>
            </a:r>
            <a:r>
              <a:rPr lang="en-US" sz="4400" dirty="0" err="1">
                <a:ea typeface="DTP Naskh Em a" pitchFamily="2" charset="2"/>
                <a:cs typeface="DTP Naskh Em a" pitchFamily="2" charset="2"/>
              </a:rPr>
              <a:t>Hasyr</a:t>
            </a:r>
            <a:r>
              <a:rPr lang="en-US" sz="4400" dirty="0">
                <a:ea typeface="DTP Naskh Em a" pitchFamily="2" charset="2"/>
                <a:cs typeface="DTP Naskh Em a" pitchFamily="2" charset="2"/>
              </a:rPr>
              <a:t>: 18 : </a:t>
            </a:r>
            <a:r>
              <a:rPr lang="id-ID" dirty="0"/>
              <a:t>An-Nadhar 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24413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endParaRPr lang="id-ID" sz="3900" dirty="0">
              <a:ea typeface="DTP Naskh Em a" pitchFamily="2" charset="2"/>
              <a:cs typeface="DTP Naskh Em a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US" sz="3900" dirty="0">
              <a:ea typeface="DTP Naskh Em a" pitchFamily="2" charset="2"/>
              <a:cs typeface="DTP Naskh Em a" pitchFamily="2" charset="2"/>
            </a:endParaRPr>
          </a:p>
          <a:p>
            <a:pPr algn="r" eaLnBrk="1" hangingPunct="1">
              <a:buFont typeface="Wingdings" pitchFamily="2" charset="2"/>
              <a:buNone/>
            </a:pPr>
            <a:endParaRPr lang="en-US" sz="3400" dirty="0">
              <a:latin typeface="SPSS Marker Set" pitchFamily="2" charset="2"/>
              <a:ea typeface="DTP Naskh Em a" pitchFamily="2" charset="2"/>
              <a:cs typeface="DTP Naskh Em a" pitchFamily="2" charset="2"/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en-US" dirty="0">
                <a:latin typeface="SPSS Marker Set" pitchFamily="2" charset="2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77827"/>
            <a:ext cx="7920880" cy="19662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4788024" y="2780928"/>
            <a:ext cx="9361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433BAE-58AF-4608-8684-6EC6D14539F2}"/>
              </a:ext>
            </a:extLst>
          </p:cNvPr>
          <p:cNvSpPr txBox="1"/>
          <p:nvPr/>
        </p:nvSpPr>
        <p:spPr>
          <a:xfrm>
            <a:off x="827584" y="4310718"/>
            <a:ext cx="770485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/>
              <a:t>Hai orang-orang yang </a:t>
            </a:r>
            <a:r>
              <a:rPr lang="en-ID" sz="2000" dirty="0" err="1"/>
              <a:t>beriman</a:t>
            </a:r>
            <a:r>
              <a:rPr lang="en-ID" sz="2000" dirty="0"/>
              <a:t>, </a:t>
            </a:r>
            <a:r>
              <a:rPr lang="en-ID" sz="2000" dirty="0" err="1"/>
              <a:t>bertakwalah</a:t>
            </a:r>
            <a:r>
              <a:rPr lang="en-ID" sz="2000" dirty="0"/>
              <a:t> </a:t>
            </a:r>
            <a:r>
              <a:rPr lang="en-ID" sz="2000" dirty="0" err="1"/>
              <a:t>kepada</a:t>
            </a:r>
            <a:r>
              <a:rPr lang="en-ID" sz="2000" dirty="0"/>
              <a:t> Allah dan </a:t>
            </a:r>
            <a:r>
              <a:rPr lang="en-ID" sz="2000" dirty="0" err="1"/>
              <a:t>hendaklah</a:t>
            </a:r>
            <a:r>
              <a:rPr lang="en-ID" sz="2000" dirty="0"/>
              <a:t> </a:t>
            </a:r>
            <a:r>
              <a:rPr lang="en-ID" sz="2000" dirty="0" err="1"/>
              <a:t>setiap</a:t>
            </a:r>
            <a:r>
              <a:rPr lang="en-ID" sz="2000" dirty="0"/>
              <a:t> </a:t>
            </a:r>
            <a:r>
              <a:rPr lang="en-ID" sz="2000" dirty="0" err="1"/>
              <a:t>diri</a:t>
            </a:r>
            <a:r>
              <a:rPr lang="en-ID" sz="2000" dirty="0"/>
              <a:t> </a:t>
            </a:r>
            <a:r>
              <a:rPr lang="en-ID" sz="2000" dirty="0" err="1"/>
              <a:t>memperhatikan</a:t>
            </a:r>
            <a:r>
              <a:rPr lang="en-ID" sz="2000" dirty="0"/>
              <a:t> </a:t>
            </a:r>
            <a:r>
              <a:rPr lang="en-ID" sz="2000" dirty="0" err="1"/>
              <a:t>apa</a:t>
            </a:r>
            <a:r>
              <a:rPr lang="en-ID" sz="2000" dirty="0"/>
              <a:t> yang </a:t>
            </a:r>
            <a:r>
              <a:rPr lang="en-ID" sz="2000" dirty="0" err="1"/>
              <a:t>telah</a:t>
            </a:r>
            <a:r>
              <a:rPr lang="en-ID" sz="2000" dirty="0"/>
              <a:t> </a:t>
            </a:r>
            <a:r>
              <a:rPr lang="en-ID" sz="2000" dirty="0" err="1"/>
              <a:t>diperbuatnya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hari</a:t>
            </a:r>
            <a:r>
              <a:rPr lang="en-ID" sz="2000" dirty="0"/>
              <a:t> </a:t>
            </a:r>
            <a:r>
              <a:rPr lang="en-ID" sz="2000" dirty="0" err="1"/>
              <a:t>esok</a:t>
            </a:r>
            <a:r>
              <a:rPr lang="en-ID" sz="2000" dirty="0"/>
              <a:t> (</a:t>
            </a:r>
            <a:r>
              <a:rPr lang="en-ID" sz="2000" dirty="0" err="1"/>
              <a:t>akhirat</a:t>
            </a:r>
            <a:r>
              <a:rPr lang="en-ID" sz="2000" dirty="0"/>
              <a:t>); dan </a:t>
            </a:r>
            <a:r>
              <a:rPr lang="en-ID" sz="2000" dirty="0" err="1"/>
              <a:t>bertakwalah</a:t>
            </a:r>
            <a:r>
              <a:rPr lang="en-ID" sz="2000" dirty="0"/>
              <a:t> </a:t>
            </a:r>
            <a:r>
              <a:rPr lang="en-ID" sz="2000" dirty="0" err="1"/>
              <a:t>kepada</a:t>
            </a:r>
            <a:r>
              <a:rPr lang="en-ID" sz="2000" dirty="0"/>
              <a:t> Allah, </a:t>
            </a:r>
            <a:r>
              <a:rPr lang="en-ID" sz="2000" dirty="0" err="1"/>
              <a:t>sesungguhnya</a:t>
            </a:r>
            <a:r>
              <a:rPr lang="en-ID" sz="2000" dirty="0"/>
              <a:t> Allah </a:t>
            </a:r>
            <a:r>
              <a:rPr lang="en-ID" sz="2000" dirty="0" err="1"/>
              <a:t>Maha</a:t>
            </a:r>
            <a:r>
              <a:rPr lang="en-ID" sz="2000" dirty="0"/>
              <a:t> </a:t>
            </a:r>
            <a:r>
              <a:rPr lang="en-ID" sz="2000" dirty="0" err="1"/>
              <a:t>Mengetahui</a:t>
            </a:r>
            <a:r>
              <a:rPr lang="en-ID" sz="2000" dirty="0"/>
              <a:t> </a:t>
            </a:r>
            <a:r>
              <a:rPr lang="en-ID" sz="2000" dirty="0" err="1"/>
              <a:t>apa</a:t>
            </a:r>
            <a:r>
              <a:rPr lang="en-ID" sz="2000" dirty="0"/>
              <a:t> yang </a:t>
            </a:r>
            <a:r>
              <a:rPr lang="en-ID" sz="2000" dirty="0" err="1"/>
              <a:t>kamu</a:t>
            </a:r>
            <a:r>
              <a:rPr lang="en-ID" sz="2000" dirty="0"/>
              <a:t> </a:t>
            </a:r>
            <a:r>
              <a:rPr lang="en-ID" sz="2000" dirty="0" err="1"/>
              <a:t>kerjakan</a:t>
            </a:r>
            <a:r>
              <a:rPr lang="en-ID" sz="2000" dirty="0"/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754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Edge">
  <a:themeElements>
    <a:clrScheme name="Edge 6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CC9900"/>
      </a:accent1>
      <a:accent2>
        <a:srgbClr val="FF9900"/>
      </a:accent2>
      <a:accent3>
        <a:srgbClr val="AAB8CA"/>
      </a:accent3>
      <a:accent4>
        <a:srgbClr val="DADADA"/>
      </a:accent4>
      <a:accent5>
        <a:srgbClr val="E2CAAA"/>
      </a:accent5>
      <a:accent6>
        <a:srgbClr val="E78A00"/>
      </a:accent6>
      <a:hlink>
        <a:srgbClr val="FFCC00"/>
      </a:hlink>
      <a:folHlink>
        <a:srgbClr val="706F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3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9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1C7B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10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F490F2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F8C6F7"/>
        </a:accent5>
        <a:accent6>
          <a:srgbClr val="8A5CE7"/>
        </a:accent6>
        <a:hlink>
          <a:srgbClr val="E4005C"/>
        </a:hlink>
        <a:folHlink>
          <a:srgbClr val="1C7B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11">
        <a:dk1>
          <a:srgbClr val="AF273E"/>
        </a:dk1>
        <a:lt1>
          <a:srgbClr val="FFCC00"/>
        </a:lt1>
        <a:dk2>
          <a:srgbClr val="FF66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FFB8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2">
        <a:dk1>
          <a:srgbClr val="9F237F"/>
        </a:dk1>
        <a:lt1>
          <a:srgbClr val="FFCC00"/>
        </a:lt1>
        <a:dk2>
          <a:srgbClr val="339966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DCAB8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8888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rop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9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874644_Trading cards_AAS_v3" id="{4E496154-558D-4612-A753-0794614ED79B}" vid="{A8FAAD10-755F-4F52-9B7F-8A15476B6C2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1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3.xml><?xml version="1.0" encoding="utf-8"?>
<a:theme xmlns:a="http://schemas.openxmlformats.org/drawingml/2006/main" name="2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9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1C7B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10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F490F2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F8C6F7"/>
        </a:accent5>
        <a:accent6>
          <a:srgbClr val="8A5CE7"/>
        </a:accent6>
        <a:hlink>
          <a:srgbClr val="E4005C"/>
        </a:hlink>
        <a:folHlink>
          <a:srgbClr val="1C7B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11">
        <a:dk1>
          <a:srgbClr val="AF273E"/>
        </a:dk1>
        <a:lt1>
          <a:srgbClr val="FFCC00"/>
        </a:lt1>
        <a:dk2>
          <a:srgbClr val="FF66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FFB8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2">
        <a:dk1>
          <a:srgbClr val="9F237F"/>
        </a:dk1>
        <a:lt1>
          <a:srgbClr val="FFCC00"/>
        </a:lt1>
        <a:dk2>
          <a:srgbClr val="339966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DCAB8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dge">
  <a:themeElements>
    <a:clrScheme name="Edge 6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CC9900"/>
      </a:accent1>
      <a:accent2>
        <a:srgbClr val="FF9900"/>
      </a:accent2>
      <a:accent3>
        <a:srgbClr val="AAB8CA"/>
      </a:accent3>
      <a:accent4>
        <a:srgbClr val="DADADA"/>
      </a:accent4>
      <a:accent5>
        <a:srgbClr val="E2CAAA"/>
      </a:accent5>
      <a:accent6>
        <a:srgbClr val="E78A00"/>
      </a:accent6>
      <a:hlink>
        <a:srgbClr val="FFCC00"/>
      </a:hlink>
      <a:folHlink>
        <a:srgbClr val="706F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rtain Cal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9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Override1.xml><?xml version="1.0" encoding="utf-8"?>
<a:themeOverride xmlns:a="http://schemas.openxmlformats.org/drawingml/2006/main">
  <a:clrScheme name="Textured 4">
    <a:dk1>
      <a:srgbClr val="004E4C"/>
    </a:dk1>
    <a:lt1>
      <a:srgbClr val="FFFFFF"/>
    </a:lt1>
    <a:dk2>
      <a:srgbClr val="006666"/>
    </a:dk2>
    <a:lt2>
      <a:srgbClr val="FFFFCC"/>
    </a:lt2>
    <a:accent1>
      <a:srgbClr val="FFCC00"/>
    </a:accent1>
    <a:accent2>
      <a:srgbClr val="00B0AC"/>
    </a:accent2>
    <a:accent3>
      <a:srgbClr val="AAB8B8"/>
    </a:accent3>
    <a:accent4>
      <a:srgbClr val="DADADA"/>
    </a:accent4>
    <a:accent5>
      <a:srgbClr val="FFE2AA"/>
    </a:accent5>
    <a:accent6>
      <a:srgbClr val="009F9B"/>
    </a:accent6>
    <a:hlink>
      <a:srgbClr val="BA7C3E"/>
    </a:hlink>
    <a:folHlink>
      <a:srgbClr val="724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49476</TotalTime>
  <Words>1564</Words>
  <Application>Microsoft Office PowerPoint</Application>
  <PresentationFormat>On-screen Show (4:3)</PresentationFormat>
  <Paragraphs>299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57</vt:i4>
      </vt:variant>
    </vt:vector>
  </HeadingPairs>
  <TitlesOfParts>
    <vt:vector size="101" baseType="lpstr">
      <vt:lpstr>Arial</vt:lpstr>
      <vt:lpstr>Arial Unicode MS</vt:lpstr>
      <vt:lpstr>Bebas Neue</vt:lpstr>
      <vt:lpstr>Calibri</vt:lpstr>
      <vt:lpstr>Calibri Light</vt:lpstr>
      <vt:lpstr>Centaur</vt:lpstr>
      <vt:lpstr>Century Gothic</vt:lpstr>
      <vt:lpstr>Comic Sans MS</vt:lpstr>
      <vt:lpstr>Franklin Gothic Book</vt:lpstr>
      <vt:lpstr>Garamond</vt:lpstr>
      <vt:lpstr>Gill Sans MT</vt:lpstr>
      <vt:lpstr>Impact</vt:lpstr>
      <vt:lpstr>KFGQPC Uthmanic Script HAFS</vt:lpstr>
      <vt:lpstr>Open Sans</vt:lpstr>
      <vt:lpstr>Roboto Black</vt:lpstr>
      <vt:lpstr>Roboto Condensed</vt:lpstr>
      <vt:lpstr>SPSS Marker Set</vt:lpstr>
      <vt:lpstr>Tahoma</vt:lpstr>
      <vt:lpstr>Times New Roman</vt:lpstr>
      <vt:lpstr>Wingdings</vt:lpstr>
      <vt:lpstr>Wingdings 3</vt:lpstr>
      <vt:lpstr>Edge</vt:lpstr>
      <vt:lpstr>Default Design</vt:lpstr>
      <vt:lpstr>Textured</vt:lpstr>
      <vt:lpstr>3_Office Theme</vt:lpstr>
      <vt:lpstr>2_Office Theme</vt:lpstr>
      <vt:lpstr>1_Edge</vt:lpstr>
      <vt:lpstr>Curtain Call</vt:lpstr>
      <vt:lpstr>Ion</vt:lpstr>
      <vt:lpstr>Badge</vt:lpstr>
      <vt:lpstr>Slice</vt:lpstr>
      <vt:lpstr>Custom Design</vt:lpstr>
      <vt:lpstr>Vapor Trail</vt:lpstr>
      <vt:lpstr>1_Textured</vt:lpstr>
      <vt:lpstr>1_Office Theme</vt:lpstr>
      <vt:lpstr>1_Default Design</vt:lpstr>
      <vt:lpstr>6_Office Theme</vt:lpstr>
      <vt:lpstr>ContemporaryPhotoAlbum</vt:lpstr>
      <vt:lpstr>7_Office Theme</vt:lpstr>
      <vt:lpstr>Crop</vt:lpstr>
      <vt:lpstr>Ion Boardroom</vt:lpstr>
      <vt:lpstr>1_Ion Boardroom</vt:lpstr>
      <vt:lpstr>1_Slice</vt:lpstr>
      <vt:lpstr>2_Slice</vt:lpstr>
      <vt:lpstr>EVALUASI PEMBELAJARAN  INTEGRATIF-INTERKONEKTIF-ADAFTIF DI ERA PANDEMI COVID 19   Oleh: Sukiman</vt:lpstr>
      <vt:lpstr>PowerPoint Presentation</vt:lpstr>
      <vt:lpstr>PowerPoint Presentation</vt:lpstr>
      <vt:lpstr>PowerPoint Presentation</vt:lpstr>
      <vt:lpstr>EVAULASI BAGIAN INTEGRAL DARI PEMBELAJARAN </vt:lpstr>
      <vt:lpstr>“Teori Kurikulum”</vt:lpstr>
      <vt:lpstr>KOMPONEN KURIKULUM </vt:lpstr>
      <vt:lpstr>PowerPoint Presentation</vt:lpstr>
      <vt:lpstr>1. QS. Al-Hasyr: 18 : An-Nadhar </vt:lpstr>
      <vt:lpstr>2. QS. Al-Insyiqaq: 7-13:  AL- HISAB  </vt:lpstr>
      <vt:lpstr>Atsar:</vt:lpstr>
      <vt:lpstr>Relevansi Pernyataan Kholifah Umar</vt:lpstr>
      <vt:lpstr>Pendekatan Penilaian</vt:lpstr>
      <vt:lpstr>Tren Penggunaan Pendekatan Penilaian</vt:lpstr>
      <vt:lpstr>Tahapan Evaluasi dalam Perspektif  Al-Quran</vt:lpstr>
      <vt:lpstr> Tahapan Asesmen Awal 1. Evaluasi Saat dalam kandungan</vt:lpstr>
      <vt:lpstr>PowerPoint Presentation</vt:lpstr>
      <vt:lpstr>Evaluasi Ketika Hidup di dunia</vt:lpstr>
      <vt:lpstr>Ketakutan dan Cemas akibat Wabah Covid-19</vt:lpstr>
      <vt:lpstr>Ujian Kelaparan Akibat Wabah Covid-19</vt:lpstr>
      <vt:lpstr>Ujian Kematian</vt:lpstr>
      <vt:lpstr>3. Evaluasi di Akherat</vt:lpstr>
      <vt:lpstr>HISAB (EVALUASI) DI AKHIRAT</vt:lpstr>
      <vt:lpstr>PowerPoint Presentation</vt:lpstr>
      <vt:lpstr>PowerPoint Presentation</vt:lpstr>
      <vt:lpstr>PowerPoint Presentation</vt:lpstr>
      <vt:lpstr>PowerPoint Presentation</vt:lpstr>
      <vt:lpstr>Bagiamana Harusnya pada Pembelajaran Masa Pandemi Covid-19 ini?</vt:lpstr>
      <vt:lpstr>Evaluasi Pembelajaran Adaptif</vt:lpstr>
      <vt:lpstr>Kebijakan Khusus Pemerintah tentang Pemberlakuan Kurikulum masa Pandemi Covid-19</vt:lpstr>
      <vt:lpstr>Dua Kebijakan Baru Pemerintah  </vt:lpstr>
      <vt:lpstr> “ADAPTASI KURIKULUM” Tiga Opsi Kurikulum Dalam Kondisi Darurat </vt:lpstr>
      <vt:lpstr>Kurikulum Darurat </vt:lpstr>
      <vt:lpstr>Kurikulum Darurat…</vt:lpstr>
      <vt:lpstr>PowerPoint Presentation</vt:lpstr>
      <vt:lpstr> PARADIGMA PENILAIAN PEMBELAJARAN </vt:lpstr>
      <vt:lpstr>PowerPoint Presentation</vt:lpstr>
      <vt:lpstr>Apa Implikasinya?</vt:lpstr>
      <vt:lpstr>PowerPoint Presentation</vt:lpstr>
      <vt:lpstr>PowerPoint Presentation</vt:lpstr>
      <vt:lpstr>SASARAN  EVALUASI PEMBELAJARAN DARING MENGACU PADA KECAKAPAN ABAD 21</vt:lpstr>
      <vt:lpstr>SASARAN EVALUASI MENGACU PADA KURIKULUM 2013 PADA DIKDASMEN</vt:lpstr>
      <vt:lpstr>Tujuan Pendidikan Nasional (Pasal 3 UU No 20 Sisdiknas Tahun 2003)</vt:lpstr>
      <vt:lpstr>Kompetensi Inti</vt:lpstr>
      <vt:lpstr>SASARAN  EVALUASI PEMBELAJARAN DI PT</vt:lpstr>
      <vt:lpstr>SASARAN…</vt:lpstr>
      <vt:lpstr>PowerPoint Presentation</vt:lpstr>
      <vt:lpstr>Sasaran Evaluasi Pembelajaran  Masa Darurat Covid-19</vt:lpstr>
      <vt:lpstr>Sasaran Evaluasi Pembelajaran  Masa Darurat Covid-19</vt:lpstr>
      <vt:lpstr>Pemanfaatan Hasil Evaluasi Pembelajaran  </vt:lpstr>
      <vt:lpstr>Rambu-rambu evaluasi pembelajaran</vt:lpstr>
      <vt:lpstr>Rambu-rambu ….</vt:lpstr>
      <vt:lpstr>Sinergi guru dan orang tua</vt:lpstr>
      <vt:lpstr>PowerPoint Presentation</vt:lpstr>
      <vt:lpstr>Teknik Penilaian Permendikbud 23 Th 2016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PBK (PENILAIAN BERBASIS KELAS)</dc:title>
  <dc:creator>admin</dc:creator>
  <cp:lastModifiedBy>Dr. Sukiman</cp:lastModifiedBy>
  <cp:revision>490</cp:revision>
  <dcterms:created xsi:type="dcterms:W3CDTF">2005-08-07T22:18:15Z</dcterms:created>
  <dcterms:modified xsi:type="dcterms:W3CDTF">2020-08-09T14:26:16Z</dcterms:modified>
</cp:coreProperties>
</file>